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77B"/>
    <a:srgbClr val="6A6438"/>
    <a:srgbClr val="C9C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CF14-C6C8-4191-A452-8188855E0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18CD3-9578-4D73-8343-2DCAAC216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D61E-8DB2-4668-8C2F-D4AF9A81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53D67-9B1D-40E5-A301-F9CEAD3F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00156-13BC-4166-A377-F1DBD563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282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25FC-BAD2-42D6-B677-FA04E700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6072A-9329-44CA-8F35-8BDF43DC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C14A1-51F5-4352-84ED-ECE2A33A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34229-9EE8-4332-B198-E0F6CFDD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DE722-1A1D-49ED-B306-512104E7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467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F3D7A-910E-4C9A-868C-C4DCC5E96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577D4-7FC0-4376-A9C7-7E709504A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4DF74-020B-46A1-86DA-F3AB5928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3DD17-C5A9-42B7-BED3-C4DBC44F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D4E1C-B18D-43E9-B67E-809BF97B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594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C4CE5-2273-45BE-A413-5898214D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4B6AB-9B38-4A15-BD62-2A147924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70D4-D4A6-4171-B03E-CE7E0A36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E1D17-EB2A-44C4-A7F9-6BC4C85D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26AF1-68D5-4DD8-9ED0-7FBD8FE2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330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C831-C84C-4E6B-8028-B0A34150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17766-702F-4A83-BF46-3DBF78F5B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811C7-A92C-4408-B5BB-633DF3B8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27C94-8AC5-4252-9D71-A5FCAF95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DD41E-6450-43BF-B092-01143BB3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161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3858-3395-43F3-9748-5541DF7D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8DFD7-F0BE-4E7D-B012-240A6C272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AB969-36AD-439A-8AE7-3DA5FC632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4A345-FED0-4C45-9646-3CEB2186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32318-3962-4DF3-96CB-C6D73CA0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3AAF7-13BC-4EB3-8585-9EC44298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789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E2A8-FB7B-42D7-8CBE-101025C9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6F65B-13C7-4728-AF6C-43AD64EF9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4DB16-5104-4BD0-AF92-1DBD0F346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85080-4AF3-46A9-908A-CE79E99C7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6D302-3A92-4595-A6F4-723617400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CA169-02EE-45FD-A910-99057F61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93997-FBB2-4CC0-AD79-9438BB24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B6F43-CCEF-4796-8E4B-5665697D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021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3F05-AF50-4CD6-B178-BD72CF5B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977E0-5CDF-4C2E-BA7C-07EE04A9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0F51F-9508-474C-ADBC-FBFB7650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E79F0-5B5E-48CE-B673-A1DCDD20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509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39593-335A-43B8-BED4-F6B954F1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0BF58-C6AC-4836-8B24-7E24C168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64ABE-1319-4B33-ACB3-CB6A70B5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157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919F-BCE9-4311-866A-F0398127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AE61-173E-4F04-ADE2-44062EEB1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1155C-3831-46FA-9606-DDFE51E5F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4AD9E-7E72-4F55-BD7D-24052531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F1655-5CFD-4458-811D-3B1C2D46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15BEB-CFBE-4C66-95BC-55843831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683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5047-204E-4F51-99E6-529036D3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B5DD9-43F0-4D44-839D-52679C842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260FC-96B6-4C66-81CC-45F7A2229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2FFF1-E282-444F-811E-5210C6AA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9B148-D5AB-403E-8F69-189FE48F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02EC9-2E06-40B1-90F8-FF8F389F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176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15B68-314C-440D-BDE8-F87C84C28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FE5BA-415F-457D-85A9-84D92769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C2FED-2398-49DC-8D0F-6FC6E1B7D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33FC-DB66-4DB8-91D4-30ADEE4E9C69}" type="datetimeFigureOut">
              <a:rPr lang="en-ID" smtClean="0"/>
              <a:t>25/04/2022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B263C-0A5D-4433-871A-188AE5991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412E1-8831-4381-9464-875DC44CC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EA6B-348C-4EB6-B0E3-3363B77DBF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036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4D1263-DF8A-4F14-A230-B3ACBF41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3EBC1C6-72CC-41C5-9700-3FAAF2A713D8}"/>
              </a:ext>
            </a:extLst>
          </p:cNvPr>
          <p:cNvSpPr/>
          <p:nvPr/>
        </p:nvSpPr>
        <p:spPr>
          <a:xfrm>
            <a:off x="7225086" y="1941776"/>
            <a:ext cx="1733384" cy="405516"/>
          </a:xfrm>
          <a:prstGeom prst="roundRect">
            <a:avLst/>
          </a:prstGeom>
          <a:solidFill>
            <a:srgbClr val="C9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Minggu</a:t>
            </a:r>
            <a:r>
              <a:rPr lang="en-US" sz="2200" dirty="0">
                <a:solidFill>
                  <a:schemeClr val="tx1"/>
                </a:solidFill>
              </a:rPr>
              <a:t> I</a:t>
            </a:r>
            <a:endParaRPr lang="en-ID" sz="22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2D5EFC-77B0-4EE6-BEAD-C2633BCDFDAC}"/>
              </a:ext>
            </a:extLst>
          </p:cNvPr>
          <p:cNvSpPr txBox="1"/>
          <p:nvPr/>
        </p:nvSpPr>
        <p:spPr>
          <a:xfrm>
            <a:off x="4785402" y="2649442"/>
            <a:ext cx="6612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000" b="1" dirty="0">
                <a:solidFill>
                  <a:schemeClr val="bg1"/>
                </a:solidFill>
              </a:rPr>
              <a:t>KETABAHAN HATI</a:t>
            </a:r>
            <a:endParaRPr lang="en-ID" sz="5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DD7D22-7B7B-479A-A350-7488811E52F9}"/>
              </a:ext>
            </a:extLst>
          </p:cNvPr>
          <p:cNvSpPr txBox="1"/>
          <p:nvPr/>
        </p:nvSpPr>
        <p:spPr>
          <a:xfrm>
            <a:off x="5161722" y="3668534"/>
            <a:ext cx="5860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000" dirty="0">
                <a:solidFill>
                  <a:schemeClr val="bg1"/>
                </a:solidFill>
              </a:rPr>
              <a:t>2 KORINTUS 5:6-9</a:t>
            </a:r>
          </a:p>
        </p:txBody>
      </p:sp>
    </p:spTree>
    <p:extLst>
      <p:ext uri="{BB962C8B-B14F-4D97-AF65-F5344CB8AC3E}">
        <p14:creationId xmlns:p14="http://schemas.microsoft.com/office/powerpoint/2010/main" val="393723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E825D-B837-49A5-A072-9DAAAD80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0147FB-C3DE-46DE-A557-8C2C5D47E8EF}"/>
              </a:ext>
            </a:extLst>
          </p:cNvPr>
          <p:cNvSpPr txBox="1"/>
          <p:nvPr/>
        </p:nvSpPr>
        <p:spPr>
          <a:xfrm>
            <a:off x="3633745" y="801351"/>
            <a:ext cx="78240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</a:rPr>
              <a:t>"</a:t>
            </a:r>
            <a:r>
              <a:rPr lang="en-ID" sz="3000" dirty="0" err="1">
                <a:solidFill>
                  <a:schemeClr val="bg1"/>
                </a:solidFill>
              </a:rPr>
              <a:t>Maka</a:t>
            </a:r>
            <a:r>
              <a:rPr lang="en-ID" sz="3000" dirty="0">
                <a:solidFill>
                  <a:schemeClr val="bg1"/>
                </a:solidFill>
              </a:rPr>
              <a:t> oleh </a:t>
            </a:r>
            <a:r>
              <a:rPr lang="en-ID" sz="3000" dirty="0" err="1">
                <a:solidFill>
                  <a:schemeClr val="bg1"/>
                </a:solidFill>
              </a:rPr>
              <a:t>karena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hati</a:t>
            </a:r>
            <a:r>
              <a:rPr lang="en-ID" sz="3000" dirty="0">
                <a:solidFill>
                  <a:schemeClr val="bg1"/>
                </a:solidFill>
              </a:rPr>
              <a:t> kami </a:t>
            </a:r>
            <a:r>
              <a:rPr lang="en-ID" sz="3000" dirty="0" err="1">
                <a:solidFill>
                  <a:schemeClr val="bg1"/>
                </a:solidFill>
              </a:rPr>
              <a:t>senantiasa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tabah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meskipun</a:t>
            </a:r>
            <a:r>
              <a:rPr lang="en-ID" sz="3000" dirty="0">
                <a:solidFill>
                  <a:schemeClr val="bg1"/>
                </a:solidFill>
              </a:rPr>
              <a:t> kami </a:t>
            </a:r>
            <a:r>
              <a:rPr lang="en-ID" sz="3000" dirty="0" err="1">
                <a:solidFill>
                  <a:schemeClr val="bg1"/>
                </a:solidFill>
              </a:rPr>
              <a:t>sadar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bahwa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selama</a:t>
            </a:r>
            <a:r>
              <a:rPr lang="en-ID" sz="3000" dirty="0">
                <a:solidFill>
                  <a:schemeClr val="bg1"/>
                </a:solidFill>
              </a:rPr>
              <a:t> kami </a:t>
            </a:r>
            <a:r>
              <a:rPr lang="en-ID" sz="3000" dirty="0" err="1">
                <a:solidFill>
                  <a:schemeClr val="bg1"/>
                </a:solidFill>
              </a:rPr>
              <a:t>mendiami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tubuh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ini</a:t>
            </a:r>
            <a:r>
              <a:rPr lang="en-ID" sz="3000" dirty="0">
                <a:solidFill>
                  <a:schemeClr val="bg1"/>
                </a:solidFill>
              </a:rPr>
              <a:t>, kami </a:t>
            </a:r>
            <a:r>
              <a:rPr lang="en-ID" sz="3000" dirty="0" err="1">
                <a:solidFill>
                  <a:schemeClr val="bg1"/>
                </a:solidFill>
              </a:rPr>
              <a:t>masih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jauh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, -- </a:t>
            </a:r>
            <a:r>
              <a:rPr lang="en-ID" sz="3000" dirty="0" err="1">
                <a:solidFill>
                  <a:schemeClr val="bg1"/>
                </a:solidFill>
              </a:rPr>
              <a:t>sebab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hidup</a:t>
            </a:r>
            <a:r>
              <a:rPr lang="en-ID" sz="3000" dirty="0">
                <a:solidFill>
                  <a:schemeClr val="bg1"/>
                </a:solidFill>
              </a:rPr>
              <a:t> kami </a:t>
            </a:r>
            <a:r>
              <a:rPr lang="en-ID" sz="3000" dirty="0" err="1">
                <a:solidFill>
                  <a:schemeClr val="bg1"/>
                </a:solidFill>
              </a:rPr>
              <a:t>ini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adalah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hidup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karena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percaya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bukan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karena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melihat</a:t>
            </a:r>
            <a:r>
              <a:rPr lang="en-ID" sz="3000" dirty="0">
                <a:solidFill>
                  <a:schemeClr val="bg1"/>
                </a:solidFill>
              </a:rPr>
              <a:t> -- </a:t>
            </a:r>
            <a:r>
              <a:rPr lang="en-ID" sz="3000" dirty="0" err="1">
                <a:solidFill>
                  <a:schemeClr val="bg1"/>
                </a:solidFill>
              </a:rPr>
              <a:t>tetapi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hati</a:t>
            </a:r>
            <a:r>
              <a:rPr lang="en-ID" sz="3000" dirty="0">
                <a:solidFill>
                  <a:schemeClr val="bg1"/>
                </a:solidFill>
              </a:rPr>
              <a:t> kami </a:t>
            </a:r>
            <a:r>
              <a:rPr lang="en-ID" sz="3000" dirty="0" err="1">
                <a:solidFill>
                  <a:schemeClr val="bg1"/>
                </a:solidFill>
              </a:rPr>
              <a:t>tabah</a:t>
            </a:r>
            <a:r>
              <a:rPr lang="en-ID" sz="3000" dirty="0">
                <a:solidFill>
                  <a:schemeClr val="bg1"/>
                </a:solidFill>
              </a:rPr>
              <a:t>, dan </a:t>
            </a:r>
            <a:r>
              <a:rPr lang="en-ID" sz="3000" dirty="0" err="1">
                <a:solidFill>
                  <a:schemeClr val="bg1"/>
                </a:solidFill>
              </a:rPr>
              <a:t>terlebih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suka</a:t>
            </a:r>
            <a:r>
              <a:rPr lang="en-ID" sz="3000" dirty="0">
                <a:solidFill>
                  <a:schemeClr val="bg1"/>
                </a:solidFill>
              </a:rPr>
              <a:t> kami </a:t>
            </a:r>
            <a:r>
              <a:rPr lang="en-ID" sz="3000" dirty="0" err="1">
                <a:solidFill>
                  <a:schemeClr val="bg1"/>
                </a:solidFill>
              </a:rPr>
              <a:t>beralih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tubuh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ini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menetap</a:t>
            </a:r>
            <a:r>
              <a:rPr lang="en-ID" sz="3000" dirty="0">
                <a:solidFill>
                  <a:schemeClr val="bg1"/>
                </a:solidFill>
              </a:rPr>
              <a:t> pada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chemeClr val="bg1"/>
                </a:solidFill>
              </a:rPr>
              <a:t>Sebab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juga kami </a:t>
            </a:r>
            <a:r>
              <a:rPr lang="en-ID" sz="3000" dirty="0" err="1">
                <a:solidFill>
                  <a:schemeClr val="bg1"/>
                </a:solidFill>
              </a:rPr>
              <a:t>berusaha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baik</a:t>
            </a:r>
            <a:r>
              <a:rPr lang="en-ID" sz="3000" dirty="0">
                <a:solidFill>
                  <a:schemeClr val="bg1"/>
                </a:solidFill>
              </a:rPr>
              <a:t> kami </a:t>
            </a:r>
            <a:r>
              <a:rPr lang="en-ID" sz="3000" dirty="0" err="1">
                <a:solidFill>
                  <a:schemeClr val="bg1"/>
                </a:solidFill>
              </a:rPr>
              <a:t>diam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tubuh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ini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maupun</a:t>
            </a:r>
            <a:r>
              <a:rPr lang="en-ID" sz="3000" dirty="0">
                <a:solidFill>
                  <a:schemeClr val="bg1"/>
                </a:solidFill>
              </a:rPr>
              <a:t> kami </a:t>
            </a:r>
            <a:r>
              <a:rPr lang="en-ID" sz="3000" dirty="0" err="1">
                <a:solidFill>
                  <a:schemeClr val="bg1"/>
                </a:solidFill>
              </a:rPr>
              <a:t>diam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luarnya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supaya</a:t>
            </a:r>
            <a:r>
              <a:rPr lang="en-ID" sz="3000" dirty="0">
                <a:solidFill>
                  <a:schemeClr val="bg1"/>
                </a:solidFill>
              </a:rPr>
              <a:t> kami </a:t>
            </a:r>
            <a:r>
              <a:rPr lang="en-ID" sz="3000" dirty="0" err="1">
                <a:solidFill>
                  <a:schemeClr val="bg1"/>
                </a:solidFill>
              </a:rPr>
              <a:t>berkenan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-Nya.”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91750-8A57-4A69-8189-BB6A0D2B3888}"/>
              </a:ext>
            </a:extLst>
          </p:cNvPr>
          <p:cNvSpPr txBox="1"/>
          <p:nvPr/>
        </p:nvSpPr>
        <p:spPr>
          <a:xfrm>
            <a:off x="3935894" y="5644991"/>
            <a:ext cx="764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2 KORINTUS 5:6-9</a:t>
            </a:r>
          </a:p>
        </p:txBody>
      </p:sp>
    </p:spTree>
    <p:extLst>
      <p:ext uri="{BB962C8B-B14F-4D97-AF65-F5344CB8AC3E}">
        <p14:creationId xmlns:p14="http://schemas.microsoft.com/office/powerpoint/2010/main" val="273047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6F1C15-A48F-44BE-B92E-6BB7CCB90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D1CB1-2BF0-4ECF-95C8-DE13490A9794}"/>
              </a:ext>
            </a:extLst>
          </p:cNvPr>
          <p:cNvSpPr txBox="1"/>
          <p:nvPr/>
        </p:nvSpPr>
        <p:spPr>
          <a:xfrm>
            <a:off x="1105231" y="2892544"/>
            <a:ext cx="4420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dirty="0">
                <a:solidFill>
                  <a:schemeClr val="bg1"/>
                </a:solidFill>
              </a:rPr>
              <a:t>Salah </a:t>
            </a:r>
            <a:r>
              <a:rPr lang="en-ID" sz="4000" dirty="0" err="1">
                <a:solidFill>
                  <a:schemeClr val="bg1"/>
                </a:solidFill>
              </a:rPr>
              <a:t>satu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ciri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kedewasaan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rohani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adalah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memiliki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ketabahan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hati</a:t>
            </a:r>
            <a:r>
              <a:rPr lang="en-ID" sz="4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A8324-6A58-4964-9382-927F36811968}"/>
              </a:ext>
            </a:extLst>
          </p:cNvPr>
          <p:cNvSpPr txBox="1"/>
          <p:nvPr/>
        </p:nvSpPr>
        <p:spPr>
          <a:xfrm>
            <a:off x="6407800" y="1252960"/>
            <a:ext cx="5277014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tidak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pernah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menjanjikan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bahwa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umat</a:t>
            </a:r>
            <a:r>
              <a:rPr lang="en-ID" sz="3000" dirty="0">
                <a:solidFill>
                  <a:schemeClr val="bg1"/>
                </a:solidFill>
              </a:rPr>
              <a:t>-Nya </a:t>
            </a:r>
            <a:r>
              <a:rPr lang="en-ID" sz="3000" dirty="0" err="1">
                <a:solidFill>
                  <a:schemeClr val="bg1"/>
                </a:solidFill>
              </a:rPr>
              <a:t>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hidup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ketenangan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tetapi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berjanji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selalu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menyertai</a:t>
            </a:r>
            <a:r>
              <a:rPr lang="en-ID" sz="3000" dirty="0">
                <a:solidFill>
                  <a:schemeClr val="bg1"/>
                </a:solidFill>
              </a:rPr>
              <a:t>. Oleh </a:t>
            </a:r>
            <a:r>
              <a:rPr lang="en-ID" sz="3000" dirty="0" err="1">
                <a:solidFill>
                  <a:schemeClr val="bg1"/>
                </a:solidFill>
              </a:rPr>
              <a:t>sebab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harus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selalu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tabah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menghadapi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semua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pencobaan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masalah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kehidupan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1000"/>
              </a:spcAft>
            </a:pPr>
            <a:r>
              <a:rPr lang="en-ID" sz="3000" b="1" dirty="0" err="1">
                <a:solidFill>
                  <a:schemeClr val="bg1"/>
                </a:solidFill>
              </a:rPr>
              <a:t>Ciri</a:t>
            </a:r>
            <a:r>
              <a:rPr lang="en-ID" sz="3000" b="1" dirty="0">
                <a:solidFill>
                  <a:schemeClr val="bg1"/>
                </a:solidFill>
              </a:rPr>
              <a:t> orang yang </a:t>
            </a:r>
            <a:r>
              <a:rPr lang="en-ID" sz="3000" b="1" dirty="0" err="1">
                <a:solidFill>
                  <a:schemeClr val="bg1"/>
                </a:solidFill>
              </a:rPr>
              <a:t>memiliki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ketabahan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hati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adalah</a:t>
            </a:r>
            <a:r>
              <a:rPr lang="en-ID" sz="30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881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A1738E-B915-4D47-97E8-FCBD4188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0C813D-BFB9-4743-ADB4-ABE8B64D5350}"/>
              </a:ext>
            </a:extLst>
          </p:cNvPr>
          <p:cNvSpPr txBox="1"/>
          <p:nvPr/>
        </p:nvSpPr>
        <p:spPr>
          <a:xfrm>
            <a:off x="6095999" y="963428"/>
            <a:ext cx="581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KUAT DI DALAM TUHAN</a:t>
            </a:r>
            <a:endParaRPr lang="en-ID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4C531-E143-431A-B796-BB4D4DA082D2}"/>
              </a:ext>
            </a:extLst>
          </p:cNvPr>
          <p:cNvSpPr txBox="1"/>
          <p:nvPr/>
        </p:nvSpPr>
        <p:spPr>
          <a:xfrm>
            <a:off x="439454" y="1023129"/>
            <a:ext cx="1607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b="1" dirty="0"/>
              <a:t>01</a:t>
            </a:r>
            <a:endParaRPr lang="en-ID" sz="8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F03CF-E0E5-4A50-A31D-FA41620E460F}"/>
              </a:ext>
            </a:extLst>
          </p:cNvPr>
          <p:cNvSpPr txBox="1"/>
          <p:nvPr/>
        </p:nvSpPr>
        <p:spPr>
          <a:xfrm>
            <a:off x="6095999" y="2028629"/>
            <a:ext cx="5707670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ID" sz="3200" b="1" dirty="0" err="1"/>
              <a:t>Seseorang</a:t>
            </a:r>
            <a:r>
              <a:rPr lang="en-ID" sz="3200" b="1" dirty="0"/>
              <a:t> yang </a:t>
            </a:r>
            <a:r>
              <a:rPr lang="en-ID" sz="3200" b="1" dirty="0" err="1"/>
              <a:t>memiliki</a:t>
            </a:r>
            <a:r>
              <a:rPr lang="en-ID" sz="3200" b="1" dirty="0"/>
              <a:t> </a:t>
            </a:r>
            <a:r>
              <a:rPr lang="en-ID" sz="3200" b="1" dirty="0" err="1"/>
              <a:t>ketabahan</a:t>
            </a:r>
            <a:r>
              <a:rPr lang="en-ID" sz="3200" b="1" dirty="0"/>
              <a:t> </a:t>
            </a:r>
            <a:r>
              <a:rPr lang="en-ID" sz="3200" b="1" dirty="0" err="1"/>
              <a:t>hati</a:t>
            </a:r>
            <a:r>
              <a:rPr lang="en-ID" sz="3200" b="1" dirty="0"/>
              <a:t> </a:t>
            </a:r>
            <a:r>
              <a:rPr lang="en-ID" sz="3200" b="1" dirty="0" err="1"/>
              <a:t>akan</a:t>
            </a:r>
            <a:r>
              <a:rPr lang="en-ID" sz="3200" b="1" dirty="0"/>
              <a:t> </a:t>
            </a:r>
            <a:r>
              <a:rPr lang="en-ID" sz="3200" b="1" dirty="0" err="1"/>
              <a:t>memiliki</a:t>
            </a:r>
            <a:r>
              <a:rPr lang="en-ID" sz="3200" b="1" dirty="0"/>
              <a:t> </a:t>
            </a:r>
            <a:r>
              <a:rPr lang="en-ID" sz="3200" b="1" dirty="0" err="1"/>
              <a:t>kekuatan</a:t>
            </a:r>
            <a:r>
              <a:rPr lang="en-ID" sz="3200" b="1" dirty="0"/>
              <a:t> di </a:t>
            </a:r>
            <a:r>
              <a:rPr lang="en-ID" sz="3200" b="1" dirty="0" err="1"/>
              <a:t>dalam</a:t>
            </a:r>
            <a:r>
              <a:rPr lang="en-ID" sz="3200" b="1" dirty="0"/>
              <a:t> </a:t>
            </a:r>
            <a:r>
              <a:rPr lang="en-ID" sz="3200" b="1" dirty="0" err="1"/>
              <a:t>Tuhan</a:t>
            </a:r>
            <a:r>
              <a:rPr lang="en-ID" sz="3200" b="1" dirty="0"/>
              <a:t>.</a:t>
            </a:r>
          </a:p>
          <a:p>
            <a:pPr>
              <a:spcAft>
                <a:spcPts val="1000"/>
              </a:spcAft>
            </a:pPr>
            <a:r>
              <a:rPr lang="en-ID" sz="3200" dirty="0" err="1"/>
              <a:t>Sebagai</a:t>
            </a:r>
            <a:r>
              <a:rPr lang="en-ID" sz="3200" dirty="0"/>
              <a:t> </a:t>
            </a:r>
            <a:r>
              <a:rPr lang="en-ID" sz="3200" dirty="0" err="1"/>
              <a:t>contoh</a:t>
            </a:r>
            <a:r>
              <a:rPr lang="en-ID" sz="3200" dirty="0"/>
              <a:t> Rasul Paulus yang </a:t>
            </a:r>
            <a:r>
              <a:rPr lang="en-ID" sz="3200" dirty="0" err="1"/>
              <a:t>sudah</a:t>
            </a:r>
            <a:r>
              <a:rPr lang="en-ID" sz="3200" dirty="0"/>
              <a:t> </a:t>
            </a:r>
            <a:r>
              <a:rPr lang="en-ID" sz="3200" dirty="0" err="1"/>
              <a:t>melewati</a:t>
            </a:r>
            <a:r>
              <a:rPr lang="en-ID" sz="3200" dirty="0"/>
              <a:t> </a:t>
            </a:r>
            <a:r>
              <a:rPr lang="en-ID" sz="3200" dirty="0" err="1"/>
              <a:t>berbagai</a:t>
            </a:r>
            <a:r>
              <a:rPr lang="en-ID" sz="3200" dirty="0"/>
              <a:t> </a:t>
            </a:r>
            <a:r>
              <a:rPr lang="en-ID" sz="3200" dirty="0" err="1"/>
              <a:t>tantangan</a:t>
            </a:r>
            <a:r>
              <a:rPr lang="en-ID" sz="3200" dirty="0"/>
              <a:t> dan </a:t>
            </a:r>
            <a:r>
              <a:rPr lang="en-ID" sz="3200" dirty="0" err="1"/>
              <a:t>pencobaan</a:t>
            </a:r>
            <a:r>
              <a:rPr lang="en-ID" sz="3200" dirty="0"/>
              <a:t> </a:t>
            </a:r>
            <a:r>
              <a:rPr lang="en-ID" sz="3200" dirty="0" err="1"/>
              <a:t>hingga</a:t>
            </a:r>
            <a:r>
              <a:rPr lang="en-ID" sz="3200" dirty="0"/>
              <a:t> </a:t>
            </a:r>
            <a:r>
              <a:rPr lang="en-ID" sz="3200" dirty="0" err="1"/>
              <a:t>hampir</a:t>
            </a:r>
            <a:r>
              <a:rPr lang="en-ID" sz="3200" dirty="0"/>
              <a:t> </a:t>
            </a:r>
            <a:r>
              <a:rPr lang="en-ID" sz="3200" dirty="0" err="1"/>
              <a:t>kehilangan</a:t>
            </a:r>
            <a:r>
              <a:rPr lang="en-ID" sz="3200" dirty="0"/>
              <a:t> </a:t>
            </a:r>
            <a:r>
              <a:rPr lang="en-ID" sz="3200" dirty="0" err="1"/>
              <a:t>nyawanya</a:t>
            </a:r>
            <a:r>
              <a:rPr lang="en-ID" sz="3200" dirty="0"/>
              <a:t> </a:t>
            </a:r>
          </a:p>
          <a:p>
            <a:pPr>
              <a:spcAft>
                <a:spcPts val="1000"/>
              </a:spcAft>
            </a:pPr>
            <a:r>
              <a:rPr lang="en-ID" sz="3200" dirty="0"/>
              <a:t>(2 Kor. 11:23-28).</a:t>
            </a:r>
          </a:p>
        </p:txBody>
      </p:sp>
    </p:spTree>
    <p:extLst>
      <p:ext uri="{BB962C8B-B14F-4D97-AF65-F5344CB8AC3E}">
        <p14:creationId xmlns:p14="http://schemas.microsoft.com/office/powerpoint/2010/main" val="374925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CA387-5648-46B5-9A71-79854FF6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50905F-87EC-4713-9082-991185D8086F}"/>
              </a:ext>
            </a:extLst>
          </p:cNvPr>
          <p:cNvSpPr txBox="1"/>
          <p:nvPr/>
        </p:nvSpPr>
        <p:spPr>
          <a:xfrm>
            <a:off x="599080" y="1489241"/>
            <a:ext cx="5968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Tetapi</a:t>
            </a:r>
            <a:r>
              <a:rPr lang="en-ID" sz="3200" dirty="0"/>
              <a:t> di </a:t>
            </a:r>
            <a:r>
              <a:rPr lang="en-ID" sz="3200" dirty="0" err="1"/>
              <a:t>atas</a:t>
            </a:r>
            <a:r>
              <a:rPr lang="en-ID" sz="3200" dirty="0"/>
              <a:t> </a:t>
            </a:r>
            <a:r>
              <a:rPr lang="en-ID" sz="3200" dirty="0" err="1"/>
              <a:t>semua</a:t>
            </a:r>
            <a:r>
              <a:rPr lang="en-ID" sz="3200" dirty="0"/>
              <a:t> </a:t>
            </a:r>
            <a:r>
              <a:rPr lang="en-ID" sz="3200" dirty="0" err="1"/>
              <a:t>itu</a:t>
            </a:r>
            <a:r>
              <a:rPr lang="en-ID" sz="3200" dirty="0"/>
              <a:t>, Paulus </a:t>
            </a:r>
            <a:r>
              <a:rPr lang="en-ID" sz="3200" dirty="0" err="1"/>
              <a:t>masih</a:t>
            </a:r>
            <a:r>
              <a:rPr lang="en-ID" sz="3200" dirty="0"/>
              <a:t> </a:t>
            </a:r>
            <a:r>
              <a:rPr lang="en-ID" sz="3200" dirty="0" err="1"/>
              <a:t>tetap</a:t>
            </a:r>
            <a:r>
              <a:rPr lang="en-ID" sz="3200" dirty="0"/>
              <a:t> </a:t>
            </a:r>
            <a:r>
              <a:rPr lang="en-ID" sz="3200" dirty="0" err="1"/>
              <a:t>menyatakan</a:t>
            </a:r>
            <a:r>
              <a:rPr lang="en-ID" sz="3200" dirty="0"/>
              <a:t> </a:t>
            </a:r>
            <a:r>
              <a:rPr lang="en-ID" sz="3200" dirty="0" err="1"/>
              <a:t>bahwa</a:t>
            </a:r>
            <a:endParaRPr lang="en-ID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F8699-F626-47E8-B0AC-A76EC4E42031}"/>
              </a:ext>
            </a:extLst>
          </p:cNvPr>
          <p:cNvSpPr txBox="1"/>
          <p:nvPr/>
        </p:nvSpPr>
        <p:spPr>
          <a:xfrm>
            <a:off x="2642564" y="4818819"/>
            <a:ext cx="2470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/>
              <a:t>Filipi</a:t>
            </a:r>
            <a:r>
              <a:rPr lang="en-ID" sz="3200" b="1" dirty="0"/>
              <a:t> 4:13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61F7C7-C68F-4ADC-8C8B-4D59C28595C4}"/>
              </a:ext>
            </a:extLst>
          </p:cNvPr>
          <p:cNvCxnSpPr>
            <a:cxnSpLocks/>
          </p:cNvCxnSpPr>
          <p:nvPr/>
        </p:nvCxnSpPr>
        <p:spPr>
          <a:xfrm flipV="1">
            <a:off x="599078" y="5111208"/>
            <a:ext cx="1810167" cy="1"/>
          </a:xfrm>
          <a:prstGeom prst="line">
            <a:avLst/>
          </a:prstGeom>
          <a:ln w="57150">
            <a:solidFill>
              <a:srgbClr val="6A6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B96C5A-3D73-434E-9FC8-2BFC130380DC}"/>
              </a:ext>
            </a:extLst>
          </p:cNvPr>
          <p:cNvSpPr txBox="1"/>
          <p:nvPr/>
        </p:nvSpPr>
        <p:spPr>
          <a:xfrm>
            <a:off x="599078" y="2781153"/>
            <a:ext cx="6262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“Segala perkara dapat kutanggung di dalam Dia…”</a:t>
            </a:r>
            <a:endParaRPr lang="en-ID" sz="4000" b="1" dirty="0"/>
          </a:p>
        </p:txBody>
      </p:sp>
    </p:spTree>
    <p:extLst>
      <p:ext uri="{BB962C8B-B14F-4D97-AF65-F5344CB8AC3E}">
        <p14:creationId xmlns:p14="http://schemas.microsoft.com/office/powerpoint/2010/main" val="340509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2A7732-0851-42AF-A1E6-36B95B0A7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CD1474-B92B-449B-B467-EACC25F07A91}"/>
              </a:ext>
            </a:extLst>
          </p:cNvPr>
          <p:cNvSpPr txBox="1"/>
          <p:nvPr/>
        </p:nvSpPr>
        <p:spPr>
          <a:xfrm>
            <a:off x="6452442" y="963428"/>
            <a:ext cx="5194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PERCAYA KEPADA TUHAN</a:t>
            </a:r>
            <a:endParaRPr lang="en-ID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E73C8-D6CF-483A-9CF2-1441F7510EB7}"/>
              </a:ext>
            </a:extLst>
          </p:cNvPr>
          <p:cNvSpPr txBox="1"/>
          <p:nvPr/>
        </p:nvSpPr>
        <p:spPr>
          <a:xfrm>
            <a:off x="439454" y="1023129"/>
            <a:ext cx="1607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b="1" dirty="0"/>
              <a:t>02</a:t>
            </a:r>
            <a:endParaRPr lang="en-ID" sz="8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C27E8-0488-499C-A752-FF5AB6DF9CA8}"/>
              </a:ext>
            </a:extLst>
          </p:cNvPr>
          <p:cNvSpPr txBox="1"/>
          <p:nvPr/>
        </p:nvSpPr>
        <p:spPr>
          <a:xfrm>
            <a:off x="6452442" y="2617026"/>
            <a:ext cx="5194853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ID" sz="3200" dirty="0"/>
              <a:t>“</a:t>
            </a:r>
            <a:r>
              <a:rPr lang="en-ID" sz="3200" dirty="0" err="1"/>
              <a:t>Sebab</a:t>
            </a:r>
            <a:r>
              <a:rPr lang="en-ID" sz="3200" dirty="0"/>
              <a:t> </a:t>
            </a:r>
            <a:r>
              <a:rPr lang="en-ID" sz="3200" dirty="0" err="1"/>
              <a:t>hidup</a:t>
            </a:r>
            <a:r>
              <a:rPr lang="en-ID" sz="3200" dirty="0"/>
              <a:t> kami </a:t>
            </a:r>
            <a:r>
              <a:rPr lang="en-ID" sz="3200" dirty="0" err="1"/>
              <a:t>ini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dirty="0" err="1"/>
              <a:t>hidup</a:t>
            </a:r>
            <a:r>
              <a:rPr lang="en-ID" sz="3200" dirty="0"/>
              <a:t> </a:t>
            </a:r>
            <a:r>
              <a:rPr lang="en-ID" sz="3200" dirty="0" err="1"/>
              <a:t>karena</a:t>
            </a:r>
            <a:r>
              <a:rPr lang="en-ID" sz="3200" dirty="0"/>
              <a:t> </a:t>
            </a:r>
            <a:r>
              <a:rPr lang="en-ID" sz="3200" dirty="0" err="1"/>
              <a:t>percaya</a:t>
            </a:r>
            <a:r>
              <a:rPr lang="en-ID" sz="3200" dirty="0"/>
              <a:t>, </a:t>
            </a:r>
            <a:r>
              <a:rPr lang="en-ID" sz="3200" dirty="0" err="1"/>
              <a:t>bukan</a:t>
            </a:r>
            <a:r>
              <a:rPr lang="en-ID" sz="3200" dirty="0"/>
              <a:t> </a:t>
            </a:r>
            <a:r>
              <a:rPr lang="en-ID" sz="3200" dirty="0" err="1"/>
              <a:t>karena</a:t>
            </a:r>
            <a:r>
              <a:rPr lang="en-ID" sz="3200" dirty="0"/>
              <a:t> </a:t>
            </a:r>
            <a:r>
              <a:rPr lang="en-ID" sz="3200" dirty="0" err="1"/>
              <a:t>melihat</a:t>
            </a:r>
            <a:r>
              <a:rPr lang="en-ID" sz="3200" dirty="0"/>
              <a:t>” </a:t>
            </a:r>
          </a:p>
          <a:p>
            <a:pPr>
              <a:spcAft>
                <a:spcPts val="1000"/>
              </a:spcAft>
            </a:pPr>
            <a:r>
              <a:rPr lang="en-ID" sz="3200" dirty="0"/>
              <a:t>(2 Kor. 5:7) </a:t>
            </a:r>
          </a:p>
        </p:txBody>
      </p:sp>
    </p:spTree>
    <p:extLst>
      <p:ext uri="{BB962C8B-B14F-4D97-AF65-F5344CB8AC3E}">
        <p14:creationId xmlns:p14="http://schemas.microsoft.com/office/powerpoint/2010/main" val="4417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3D69A-8062-4CD3-B439-A795D7DEA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0EC75-17FA-4B89-8E24-656D624006FB}"/>
              </a:ext>
            </a:extLst>
          </p:cNvPr>
          <p:cNvSpPr txBox="1"/>
          <p:nvPr/>
        </p:nvSpPr>
        <p:spPr>
          <a:xfrm>
            <a:off x="3601943" y="1575405"/>
            <a:ext cx="7450372" cy="39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ID" sz="3000" dirty="0" err="1">
                <a:solidFill>
                  <a:schemeClr val="bg1"/>
                </a:solidFill>
              </a:rPr>
              <a:t>Seseorang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bisa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mengalami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ketenangan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tabah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menghadapi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hal-hal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buruk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karena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memiliki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kepercayaan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1000"/>
              </a:spcAft>
            </a:pPr>
            <a:r>
              <a:rPr lang="en-ID" sz="3000" dirty="0" err="1">
                <a:solidFill>
                  <a:schemeClr val="bg1"/>
                </a:solidFill>
              </a:rPr>
              <a:t>Percaya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bahwa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menolong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tepat</a:t>
            </a:r>
            <a:r>
              <a:rPr lang="en-ID" sz="3000" dirty="0">
                <a:solidFill>
                  <a:schemeClr val="bg1"/>
                </a:solidFill>
              </a:rPr>
              <a:t> pada </a:t>
            </a:r>
            <a:r>
              <a:rPr lang="en-ID" sz="3000" dirty="0" err="1">
                <a:solidFill>
                  <a:schemeClr val="bg1"/>
                </a:solidFill>
              </a:rPr>
              <a:t>waktu</a:t>
            </a:r>
            <a:r>
              <a:rPr lang="en-ID" sz="3000" dirty="0">
                <a:solidFill>
                  <a:schemeClr val="bg1"/>
                </a:solidFill>
              </a:rPr>
              <a:t>-Nya dan </a:t>
            </a:r>
            <a:r>
              <a:rPr lang="en-ID" sz="3000" dirty="0" err="1">
                <a:solidFill>
                  <a:schemeClr val="bg1"/>
                </a:solidFill>
              </a:rPr>
              <a:t>Dia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sanggup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melepaskan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apapun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perkaranya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rgbClr val="C9C77B"/>
                </a:solidFill>
              </a:rPr>
              <a:t>Percaya</a:t>
            </a:r>
            <a:r>
              <a:rPr lang="en-ID" sz="3000" dirty="0">
                <a:solidFill>
                  <a:srgbClr val="C9C77B"/>
                </a:solidFill>
              </a:rPr>
              <a:t> juga </a:t>
            </a:r>
            <a:r>
              <a:rPr lang="en-ID" sz="3000" dirty="0" err="1">
                <a:solidFill>
                  <a:srgbClr val="C9C77B"/>
                </a:solidFill>
              </a:rPr>
              <a:t>bahwa</a:t>
            </a:r>
            <a:r>
              <a:rPr lang="en-ID" sz="3000" dirty="0">
                <a:solidFill>
                  <a:srgbClr val="C9C77B"/>
                </a:solidFill>
              </a:rPr>
              <a:t> </a:t>
            </a:r>
            <a:r>
              <a:rPr lang="en-ID" sz="3000" dirty="0" err="1">
                <a:solidFill>
                  <a:srgbClr val="C9C77B"/>
                </a:solidFill>
              </a:rPr>
              <a:t>Tuhan</a:t>
            </a:r>
            <a:r>
              <a:rPr lang="en-ID" sz="3000" dirty="0">
                <a:solidFill>
                  <a:srgbClr val="C9C77B"/>
                </a:solidFill>
              </a:rPr>
              <a:t> </a:t>
            </a:r>
            <a:r>
              <a:rPr lang="en-ID" sz="3000" dirty="0" err="1">
                <a:solidFill>
                  <a:srgbClr val="C9C77B"/>
                </a:solidFill>
              </a:rPr>
              <a:t>memiliki</a:t>
            </a:r>
            <a:r>
              <a:rPr lang="en-ID" sz="3000" dirty="0">
                <a:solidFill>
                  <a:srgbClr val="C9C77B"/>
                </a:solidFill>
              </a:rPr>
              <a:t> </a:t>
            </a:r>
            <a:r>
              <a:rPr lang="en-ID" sz="3000" dirty="0" err="1">
                <a:solidFill>
                  <a:srgbClr val="C9C77B"/>
                </a:solidFill>
              </a:rPr>
              <a:t>rencana</a:t>
            </a:r>
            <a:r>
              <a:rPr lang="en-ID" sz="3000" dirty="0">
                <a:solidFill>
                  <a:srgbClr val="C9C77B"/>
                </a:solidFill>
              </a:rPr>
              <a:t> yang </a:t>
            </a:r>
            <a:r>
              <a:rPr lang="en-ID" sz="3000" dirty="0" err="1">
                <a:solidFill>
                  <a:srgbClr val="C9C77B"/>
                </a:solidFill>
              </a:rPr>
              <a:t>indah</a:t>
            </a:r>
            <a:r>
              <a:rPr lang="en-ID" sz="3000" dirty="0">
                <a:solidFill>
                  <a:srgbClr val="C9C77B"/>
                </a:solidFill>
              </a:rPr>
              <a:t> </a:t>
            </a:r>
            <a:r>
              <a:rPr lang="en-ID" sz="3000" dirty="0" err="1">
                <a:solidFill>
                  <a:srgbClr val="C9C77B"/>
                </a:solidFill>
              </a:rPr>
              <a:t>atas</a:t>
            </a:r>
            <a:r>
              <a:rPr lang="en-ID" sz="3000" dirty="0">
                <a:solidFill>
                  <a:srgbClr val="C9C77B"/>
                </a:solidFill>
              </a:rPr>
              <a:t> </a:t>
            </a:r>
            <a:r>
              <a:rPr lang="en-ID" sz="3000" dirty="0" err="1">
                <a:solidFill>
                  <a:srgbClr val="C9C77B"/>
                </a:solidFill>
              </a:rPr>
              <a:t>setiap</a:t>
            </a:r>
            <a:r>
              <a:rPr lang="en-ID" sz="3000" dirty="0">
                <a:solidFill>
                  <a:srgbClr val="C9C77B"/>
                </a:solidFill>
              </a:rPr>
              <a:t> </a:t>
            </a:r>
            <a:r>
              <a:rPr lang="en-ID" sz="3000" dirty="0" err="1">
                <a:solidFill>
                  <a:srgbClr val="C9C77B"/>
                </a:solidFill>
              </a:rPr>
              <a:t>hal</a:t>
            </a:r>
            <a:r>
              <a:rPr lang="en-ID" sz="3000" dirty="0">
                <a:solidFill>
                  <a:srgbClr val="C9C77B"/>
                </a:solidFill>
              </a:rPr>
              <a:t> yang </a:t>
            </a:r>
            <a:r>
              <a:rPr lang="en-ID" sz="3000" dirty="0" err="1">
                <a:solidFill>
                  <a:srgbClr val="C9C77B"/>
                </a:solidFill>
              </a:rPr>
              <a:t>diijinkan</a:t>
            </a:r>
            <a:r>
              <a:rPr lang="en-ID" sz="3000" dirty="0">
                <a:solidFill>
                  <a:srgbClr val="C9C77B"/>
                </a:solidFill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54924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AB4E6-2958-4CDE-8991-F8974CF29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59263-FFE4-4E33-B1D9-207066932B16}"/>
              </a:ext>
            </a:extLst>
          </p:cNvPr>
          <p:cNvSpPr txBox="1"/>
          <p:nvPr/>
        </p:nvSpPr>
        <p:spPr>
          <a:xfrm>
            <a:off x="6312674" y="963428"/>
            <a:ext cx="581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SELALU MERINDUKAN TUHAN </a:t>
            </a:r>
            <a:endParaRPr lang="en-ID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BE8C4-7023-4B5E-9CD3-BD0EA443B4D6}"/>
              </a:ext>
            </a:extLst>
          </p:cNvPr>
          <p:cNvSpPr txBox="1"/>
          <p:nvPr/>
        </p:nvSpPr>
        <p:spPr>
          <a:xfrm>
            <a:off x="439454" y="1023129"/>
            <a:ext cx="1607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b="1" dirty="0"/>
              <a:t>03</a:t>
            </a:r>
            <a:endParaRPr lang="en-ID" sz="8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8ADFB-70ED-435F-B2C2-4E886AD4717E}"/>
              </a:ext>
            </a:extLst>
          </p:cNvPr>
          <p:cNvSpPr txBox="1"/>
          <p:nvPr/>
        </p:nvSpPr>
        <p:spPr>
          <a:xfrm>
            <a:off x="6312674" y="2632928"/>
            <a:ext cx="5194853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ID" sz="3200" dirty="0"/>
              <a:t>"</a:t>
            </a:r>
            <a:r>
              <a:rPr lang="en-ID" sz="3200" dirty="0" err="1"/>
              <a:t>tetapi</a:t>
            </a:r>
            <a:r>
              <a:rPr lang="en-ID" sz="3200" dirty="0"/>
              <a:t> </a:t>
            </a:r>
            <a:r>
              <a:rPr lang="en-ID" sz="3200" dirty="0" err="1"/>
              <a:t>hati</a:t>
            </a:r>
            <a:r>
              <a:rPr lang="en-ID" sz="3200" dirty="0"/>
              <a:t> kami </a:t>
            </a:r>
            <a:r>
              <a:rPr lang="en-ID" sz="3200" dirty="0" err="1"/>
              <a:t>tabah</a:t>
            </a:r>
            <a:r>
              <a:rPr lang="en-ID" sz="3200" dirty="0"/>
              <a:t>, dan </a:t>
            </a:r>
            <a:r>
              <a:rPr lang="en-ID" sz="3200" dirty="0" err="1"/>
              <a:t>terlebih</a:t>
            </a:r>
            <a:r>
              <a:rPr lang="en-ID" sz="3200" dirty="0"/>
              <a:t> </a:t>
            </a:r>
            <a:r>
              <a:rPr lang="en-ID" sz="3200" dirty="0" err="1"/>
              <a:t>suka</a:t>
            </a:r>
            <a:r>
              <a:rPr lang="en-ID" sz="3200" dirty="0"/>
              <a:t> kami </a:t>
            </a:r>
            <a:r>
              <a:rPr lang="en-ID" sz="3200" dirty="0" err="1"/>
              <a:t>beralih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tubuh</a:t>
            </a:r>
            <a:r>
              <a:rPr lang="en-ID" sz="3200" dirty="0"/>
              <a:t> </a:t>
            </a:r>
            <a:r>
              <a:rPr lang="en-ID" sz="3200" dirty="0" err="1"/>
              <a:t>ini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menetap</a:t>
            </a:r>
            <a:r>
              <a:rPr lang="en-ID" sz="3200" dirty="0"/>
              <a:t> pada </a:t>
            </a:r>
            <a:r>
              <a:rPr lang="en-ID" sz="3200" dirty="0" err="1"/>
              <a:t>Tuhan</a:t>
            </a:r>
            <a:r>
              <a:rPr lang="en-ID" sz="3200" dirty="0"/>
              <a:t>.” </a:t>
            </a:r>
          </a:p>
          <a:p>
            <a:pPr>
              <a:spcAft>
                <a:spcPts val="1000"/>
              </a:spcAft>
            </a:pPr>
            <a:r>
              <a:rPr lang="en-ID" sz="3200" dirty="0"/>
              <a:t>(2 Kor. 5:8)</a:t>
            </a:r>
          </a:p>
        </p:txBody>
      </p:sp>
    </p:spTree>
    <p:extLst>
      <p:ext uri="{BB962C8B-B14F-4D97-AF65-F5344CB8AC3E}">
        <p14:creationId xmlns:p14="http://schemas.microsoft.com/office/powerpoint/2010/main" val="416198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46364-8AEF-407E-94E3-6F3CE052F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" y="0"/>
            <a:ext cx="1218804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56539-D500-4470-866C-2EFF00F99770}"/>
              </a:ext>
            </a:extLst>
          </p:cNvPr>
          <p:cNvSpPr txBox="1"/>
          <p:nvPr/>
        </p:nvSpPr>
        <p:spPr>
          <a:xfrm>
            <a:off x="5414837" y="1185791"/>
            <a:ext cx="6225872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ID" sz="3200" dirty="0" err="1">
                <a:solidFill>
                  <a:schemeClr val="bg1"/>
                </a:solidFill>
              </a:rPr>
              <a:t>Seperti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seorang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anak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dekat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bapanya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demikian</a:t>
            </a:r>
            <a:r>
              <a:rPr lang="en-ID" sz="3200" dirty="0">
                <a:solidFill>
                  <a:schemeClr val="bg1"/>
                </a:solidFill>
              </a:rPr>
              <a:t> orang </a:t>
            </a:r>
            <a:r>
              <a:rPr lang="en-ID" sz="3200" dirty="0" err="1">
                <a:solidFill>
                  <a:schemeClr val="bg1"/>
                </a:solidFill>
              </a:rPr>
              <a:t>percaya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memiliki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keintiman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Bapa</a:t>
            </a:r>
            <a:r>
              <a:rPr lang="en-ID" sz="3200" dirty="0">
                <a:solidFill>
                  <a:schemeClr val="bg1"/>
                </a:solidFill>
              </a:rPr>
              <a:t>. Orang yang </a:t>
            </a:r>
            <a:r>
              <a:rPr lang="en-ID" sz="3200" dirty="0" err="1">
                <a:solidFill>
                  <a:schemeClr val="bg1"/>
                </a:solidFill>
              </a:rPr>
              <a:t>demikian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selalu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merindukan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hadirat</a:t>
            </a:r>
            <a:r>
              <a:rPr lang="en-ID" sz="3200" dirty="0">
                <a:solidFill>
                  <a:schemeClr val="bg1"/>
                </a:solidFill>
              </a:rPr>
              <a:t>-Nya. </a:t>
            </a:r>
          </a:p>
          <a:p>
            <a:pPr>
              <a:spcAft>
                <a:spcPts val="1000"/>
              </a:spcAft>
            </a:pPr>
            <a:r>
              <a:rPr lang="en-ID" sz="3200" dirty="0">
                <a:solidFill>
                  <a:schemeClr val="bg1"/>
                </a:solidFill>
              </a:rPr>
              <a:t>Kita </a:t>
            </a:r>
            <a:r>
              <a:rPr lang="en-ID" sz="3200" dirty="0" err="1">
                <a:solidFill>
                  <a:schemeClr val="bg1"/>
                </a:solidFill>
              </a:rPr>
              <a:t>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merasa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aman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tenang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jika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sedang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berada</a:t>
            </a:r>
            <a:r>
              <a:rPr lang="en-ID" sz="3200" dirty="0">
                <a:solidFill>
                  <a:schemeClr val="bg1"/>
                </a:solidFill>
              </a:rPr>
              <a:t> di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hadirat</a:t>
            </a:r>
            <a:r>
              <a:rPr lang="en-ID" sz="3200" dirty="0">
                <a:solidFill>
                  <a:schemeClr val="bg1"/>
                </a:solidFill>
              </a:rPr>
              <a:t>-Nya, </a:t>
            </a:r>
            <a:r>
              <a:rPr lang="en-ID" sz="3200" dirty="0" err="1">
                <a:solidFill>
                  <a:schemeClr val="bg1"/>
                </a:solidFill>
              </a:rPr>
              <a:t>walaupun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masalah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hadapi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belum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jalan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keluar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3176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358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Fransiska Putri</dc:creator>
  <cp:lastModifiedBy>Fransiska Putri</cp:lastModifiedBy>
  <cp:revision>3</cp:revision>
  <dcterms:created xsi:type="dcterms:W3CDTF">2022-04-25T05:14:10Z</dcterms:created>
  <dcterms:modified xsi:type="dcterms:W3CDTF">2022-04-25T06:13:08Z</dcterms:modified>
</cp:coreProperties>
</file>