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8" r:id="rId7"/>
    <p:sldId id="257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B367-D090-443E-A1DA-20D8051FD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A996B-B255-4073-BDC3-0C3C350DD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20EA2-402C-471B-BF20-B643F9DE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FDBB-3CB0-4009-B82A-91D921B3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141FD-9D85-4261-A7E4-4DFEBB5E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44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B935C-AB5E-4599-A0BA-9711B899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803FA-81E6-4C4D-A04C-B034823BB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A3808-DCF5-4AF8-B7AF-0561DD0B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06785-28CD-47C2-8A79-F9D7677B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647EB-ED9E-444B-A87C-B4D50857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2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9E76E-C7BE-4235-B85E-9924D05AE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7AEDB-F4F3-4593-80B1-11E599568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12D3A-32CE-4BC6-92F1-AD7CAA03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E5B1-9301-4EA7-AC02-4A8B5EA8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BA1B-EB52-46E4-B898-5D6FD611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94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0301-82E5-4A38-9B45-8088E1D4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7863-278F-4BC6-8811-0EB8E1DC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3DE9-250A-4392-B926-F2A6174A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6EC9-D149-4FC4-8835-776337BE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94B8-4B66-496E-A957-80839506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752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27FC-3AE3-40FD-BBB3-FD64DC350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61FA7-D8D0-4568-8A86-FD2650C90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03D8-314F-4277-A1EF-096C6598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7319-553E-401E-B980-C182FE59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4470-A493-47D7-BC2A-4C5848C7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75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6CE-01B7-470D-88C5-C381CE5B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AC33-EABE-4E83-BE2D-A8F2E4C0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8F59F-362C-4A0C-8F33-718DC7FC3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9165-FDFB-4F36-9AFE-470A6036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67C75-864A-4AEC-93EA-85E1366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976EE-3B8A-4655-9F47-54909EE4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445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1914-78C7-447A-823B-CAD38CCA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EE35-586B-4F1B-BB0C-2D47213EC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1C089-109E-4179-B41F-E918B840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21ABE-80BB-4298-9FD4-E11BBBB41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5C17D-160A-4047-8537-30952BF23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81396-EC75-46C2-A591-2B248141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0DBAF-C51B-4E71-B3CF-760B4B38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4824D-74D2-4F65-88A6-3805D296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9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419C-3DA5-44D4-9E21-8D6314D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09C50-C400-43A7-AEF5-77682FF6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ADB67-293A-47FD-9291-18186902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5A446-4C10-41DA-9DB2-13F433CA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48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2700D-B304-4AE7-92CF-F5CE0616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35036-A2A5-4D00-AB85-60ED7902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CE220-16D9-42F9-BB7D-1A46E3E5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303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622E-4D0F-4CB7-B2F5-819B4ADF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4D6BE-72AA-41C8-9456-037C80BB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88C4A-F89B-4C7E-AC71-FAF635D1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9CD11-CA35-41A7-BC99-44FB2289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C56EC-1B4D-440D-80F0-6CC90FD6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2994F-A6A4-4087-8541-E674922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533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996A-11AC-41C9-807D-EA556DE4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19F5D-F9D2-4B53-8A48-24CB0D705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B0748-3889-443E-B8B8-AD234952B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1FA1-BBC2-4CC4-B3AC-25755BAF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666CB-0030-46D4-B381-6315ADE9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2113E-B88F-4B08-8273-4425D6D6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621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D65F8-B604-41A5-88CA-409036B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F34D4-A316-4BAC-AC06-10EF486A9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8DEE6-64AB-4228-8EB3-061C80436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D6C3-31A6-46F2-8054-B4BA0F63DABF}" type="datetimeFigureOut">
              <a:rPr lang="en-ID" smtClean="0"/>
              <a:t>25/01/2021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568D-8522-4D4F-9E2C-BF3265A5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CB97-9752-4571-AB77-9D4470871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ABC6D-DEDC-4ED9-9A6A-7D20C595194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179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75D3DC-6053-4E22-934B-6C0D19704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" y="0"/>
            <a:ext cx="12187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28124B-F8EC-4455-9AA4-F2EFB02B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A2485-AAC5-4339-B544-EDFB5E1A8533}"/>
              </a:ext>
            </a:extLst>
          </p:cNvPr>
          <p:cNvSpPr txBox="1"/>
          <p:nvPr/>
        </p:nvSpPr>
        <p:spPr>
          <a:xfrm>
            <a:off x="2862470" y="1097280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Efesus</a:t>
            </a:r>
            <a:r>
              <a:rPr lang="en-ID" sz="4000" b="1" dirty="0"/>
              <a:t> 4:17-24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C86EA-FCD3-445E-9D58-6D30A04D54AC}"/>
              </a:ext>
            </a:extLst>
          </p:cNvPr>
          <p:cNvSpPr txBox="1"/>
          <p:nvPr/>
        </p:nvSpPr>
        <p:spPr>
          <a:xfrm>
            <a:off x="2862470" y="2081513"/>
            <a:ext cx="9136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/>
              <a:t>Manusia</a:t>
            </a:r>
            <a:r>
              <a:rPr lang="en-ID" sz="3600" dirty="0"/>
              <a:t> </a:t>
            </a:r>
            <a:r>
              <a:rPr lang="en-ID" sz="3600" dirty="0" err="1"/>
              <a:t>baru</a:t>
            </a:r>
            <a:r>
              <a:rPr lang="en-ID" sz="3600" dirty="0"/>
              <a:t> </a:t>
            </a:r>
            <a:r>
              <a:rPr lang="en-ID" sz="3600" dirty="0" err="1"/>
              <a:t>adalah</a:t>
            </a:r>
            <a:r>
              <a:rPr lang="en-ID" sz="3600" dirty="0"/>
              <a:t> </a:t>
            </a:r>
            <a:r>
              <a:rPr lang="en-ID" sz="3600" dirty="0" err="1"/>
              <a:t>mereka</a:t>
            </a:r>
            <a:r>
              <a:rPr lang="en-ID" sz="3600" dirty="0"/>
              <a:t> yang </a:t>
            </a:r>
            <a:r>
              <a:rPr lang="en-ID" sz="3600" b="1" dirty="0" err="1"/>
              <a:t>sudah</a:t>
            </a:r>
            <a:r>
              <a:rPr lang="en-ID" sz="3600" b="1" dirty="0"/>
              <a:t> </a:t>
            </a:r>
            <a:r>
              <a:rPr lang="en-ID" sz="3600" b="1" dirty="0" err="1"/>
              <a:t>mengenal</a:t>
            </a:r>
            <a:r>
              <a:rPr lang="en-ID" sz="3600" b="1" dirty="0"/>
              <a:t> Allah di </a:t>
            </a:r>
            <a:r>
              <a:rPr lang="en-ID" sz="3600" b="1" dirty="0" err="1"/>
              <a:t>dalam</a:t>
            </a:r>
            <a:r>
              <a:rPr lang="en-ID" sz="3600" b="1" dirty="0"/>
              <a:t> </a:t>
            </a:r>
            <a:r>
              <a:rPr lang="en-ID" sz="3600" b="1" dirty="0" err="1"/>
              <a:t>Kristus</a:t>
            </a:r>
            <a:r>
              <a:rPr lang="en-ID" sz="3600" b="1" dirty="0"/>
              <a:t> </a:t>
            </a:r>
            <a:r>
              <a:rPr lang="en-ID" sz="3600" b="1" dirty="0" err="1"/>
              <a:t>Yesus</a:t>
            </a:r>
            <a:r>
              <a:rPr lang="en-ID" sz="3600" b="1" dirty="0"/>
              <a:t>.</a:t>
            </a:r>
          </a:p>
          <a:p>
            <a:r>
              <a:rPr lang="en-ID" sz="3600" dirty="0" err="1"/>
              <a:t>Mereka</a:t>
            </a:r>
            <a:r>
              <a:rPr lang="en-ID" sz="3600" dirty="0"/>
              <a:t> </a:t>
            </a:r>
            <a:r>
              <a:rPr lang="en-ID" sz="3600" dirty="0" err="1"/>
              <a:t>tidak</a:t>
            </a:r>
            <a:r>
              <a:rPr lang="en-ID" sz="3600" dirty="0"/>
              <a:t> </a:t>
            </a:r>
            <a:r>
              <a:rPr lang="en-ID" sz="3600" dirty="0" err="1"/>
              <a:t>sama</a:t>
            </a:r>
            <a:r>
              <a:rPr lang="en-ID" sz="3600" dirty="0"/>
              <a:t> </a:t>
            </a:r>
            <a:r>
              <a:rPr lang="en-ID" sz="3600" dirty="0" err="1"/>
              <a:t>lagi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orang-orang yang </a:t>
            </a:r>
            <a:r>
              <a:rPr lang="en-ID" sz="3600" dirty="0" err="1"/>
              <a:t>tidak</a:t>
            </a:r>
            <a:r>
              <a:rPr lang="en-ID" sz="3600" dirty="0"/>
              <a:t> </a:t>
            </a:r>
            <a:r>
              <a:rPr lang="en-ID" sz="3600" dirty="0" err="1"/>
              <a:t>mengenal</a:t>
            </a:r>
            <a:r>
              <a:rPr lang="en-ID" sz="3600" dirty="0"/>
              <a:t> Allah. </a:t>
            </a:r>
            <a:r>
              <a:rPr lang="en-ID" sz="3600" dirty="0" err="1"/>
              <a:t>Sekarang</a:t>
            </a:r>
            <a:r>
              <a:rPr lang="en-ID" sz="3600" dirty="0"/>
              <a:t> </a:t>
            </a:r>
            <a:r>
              <a:rPr lang="en-ID" sz="3600" dirty="0" err="1"/>
              <a:t>hidupnya</a:t>
            </a:r>
            <a:r>
              <a:rPr lang="en-ID" sz="3600" dirty="0"/>
              <a:t> </a:t>
            </a:r>
            <a:r>
              <a:rPr lang="en-ID" sz="3600" dirty="0" err="1"/>
              <a:t>ada</a:t>
            </a:r>
            <a:r>
              <a:rPr lang="en-ID" sz="3600" dirty="0"/>
              <a:t> di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terang</a:t>
            </a:r>
            <a:r>
              <a:rPr lang="en-ID" sz="3600" dirty="0"/>
              <a:t> </a:t>
            </a:r>
            <a:r>
              <a:rPr lang="en-ID" sz="3600" dirty="0" err="1"/>
              <a:t>firman</a:t>
            </a:r>
            <a:r>
              <a:rPr lang="en-ID" sz="3600" dirty="0"/>
              <a:t> Allah, </a:t>
            </a:r>
            <a:r>
              <a:rPr lang="en-ID" sz="3600" dirty="0" err="1"/>
              <a:t>dapat</a:t>
            </a:r>
            <a:r>
              <a:rPr lang="en-ID" sz="3600" dirty="0"/>
              <a:t> </a:t>
            </a:r>
            <a:r>
              <a:rPr lang="en-ID" sz="3600" dirty="0" err="1"/>
              <a:t>bersekutu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Allah dan </a:t>
            </a:r>
            <a:r>
              <a:rPr lang="en-ID" sz="3600" dirty="0" err="1"/>
              <a:t>mengalami</a:t>
            </a:r>
            <a:r>
              <a:rPr lang="en-ID" sz="3600" dirty="0"/>
              <a:t> </a:t>
            </a:r>
            <a:r>
              <a:rPr lang="en-ID" sz="3600" dirty="0" err="1"/>
              <a:t>pembaharuan</a:t>
            </a:r>
            <a:r>
              <a:rPr lang="en-ID" sz="3600" dirty="0"/>
              <a:t> </a:t>
            </a:r>
            <a:r>
              <a:rPr lang="en-ID" sz="3600" dirty="0" err="1"/>
              <a:t>roh</a:t>
            </a:r>
            <a:r>
              <a:rPr lang="en-ID" sz="3600" dirty="0"/>
              <a:t> dan </a:t>
            </a:r>
            <a:r>
              <a:rPr lang="en-ID" sz="3600" dirty="0" err="1"/>
              <a:t>pikirannya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75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12B53-4B94-49BC-B7E8-3F9F0E211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" y="0"/>
            <a:ext cx="1218701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28BE7-7BA7-4A7A-8F31-8BF05EE3D085}"/>
              </a:ext>
            </a:extLst>
          </p:cNvPr>
          <p:cNvSpPr txBox="1"/>
          <p:nvPr/>
        </p:nvSpPr>
        <p:spPr>
          <a:xfrm>
            <a:off x="5080883" y="2759103"/>
            <a:ext cx="5557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</a:rPr>
              <a:t>yang </a:t>
            </a:r>
            <a:r>
              <a:rPr lang="en-ID" sz="3600" dirty="0" err="1">
                <a:solidFill>
                  <a:schemeClr val="bg1"/>
                </a:solidFill>
              </a:rPr>
              <a:t>ditunjukkan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bahwa</a:t>
            </a:r>
            <a:r>
              <a:rPr lang="en-ID" sz="3600" dirty="0">
                <a:solidFill>
                  <a:schemeClr val="bg1"/>
                </a:solidFill>
              </a:rPr>
              <a:t> orang </a:t>
            </a:r>
            <a:r>
              <a:rPr lang="en-ID" sz="3600" dirty="0" err="1">
                <a:solidFill>
                  <a:schemeClr val="bg1"/>
                </a:solidFill>
              </a:rPr>
              <a:t>tersebut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sudah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menjadi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manusia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baru</a:t>
            </a:r>
            <a:r>
              <a:rPr lang="en-ID" sz="36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0010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62702-D3DB-4F50-BF20-ECF8BBCC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" y="0"/>
            <a:ext cx="121860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D2F73-9A99-4AFB-B39E-C48A12A9F50C}"/>
              </a:ext>
            </a:extLst>
          </p:cNvPr>
          <p:cNvSpPr txBox="1"/>
          <p:nvPr/>
        </p:nvSpPr>
        <p:spPr>
          <a:xfrm>
            <a:off x="2406294" y="3339548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Efesus</a:t>
            </a:r>
            <a:r>
              <a:rPr lang="en-ID" sz="4000" b="1" dirty="0"/>
              <a:t> 4:20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C0D42-4DAC-4BAA-B1CD-8D12AC2E8EFF}"/>
              </a:ext>
            </a:extLst>
          </p:cNvPr>
          <p:cNvSpPr txBox="1"/>
          <p:nvPr/>
        </p:nvSpPr>
        <p:spPr>
          <a:xfrm>
            <a:off x="2406294" y="4262119"/>
            <a:ext cx="94888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dirty="0" err="1"/>
              <a:t>Manusia</a:t>
            </a:r>
            <a:r>
              <a:rPr lang="en-ID" sz="3400" dirty="0"/>
              <a:t> </a:t>
            </a:r>
            <a:r>
              <a:rPr lang="en-ID" sz="3400" dirty="0" err="1"/>
              <a:t>baru</a:t>
            </a:r>
            <a:r>
              <a:rPr lang="en-ID" sz="3400" dirty="0"/>
              <a:t> </a:t>
            </a:r>
            <a:r>
              <a:rPr lang="en-ID" sz="3400" b="1" dirty="0" err="1"/>
              <a:t>memiliki</a:t>
            </a:r>
            <a:r>
              <a:rPr lang="en-ID" sz="3400" b="1" dirty="0"/>
              <a:t> </a:t>
            </a:r>
            <a:r>
              <a:rPr lang="en-ID" sz="3400" b="1" dirty="0" err="1"/>
              <a:t>ciri</a:t>
            </a:r>
            <a:r>
              <a:rPr lang="en-ID" sz="3400" b="1" dirty="0"/>
              <a:t> </a:t>
            </a:r>
            <a:r>
              <a:rPr lang="en-ID" sz="3400" b="1" dirty="0" err="1"/>
              <a:t>bahwa</a:t>
            </a:r>
            <a:r>
              <a:rPr lang="en-ID" sz="3400" b="1" dirty="0"/>
              <a:t> </a:t>
            </a:r>
            <a:r>
              <a:rPr lang="en-ID" sz="3400" b="1" dirty="0" err="1"/>
              <a:t>dia</a:t>
            </a:r>
            <a:r>
              <a:rPr lang="en-ID" sz="3400" b="1" dirty="0"/>
              <a:t> </a:t>
            </a:r>
            <a:r>
              <a:rPr lang="en-ID" sz="3400" b="1" dirty="0" err="1"/>
              <a:t>mau</a:t>
            </a:r>
            <a:r>
              <a:rPr lang="en-ID" sz="3400" b="1" dirty="0"/>
              <a:t> </a:t>
            </a:r>
            <a:r>
              <a:rPr lang="en-ID" sz="3400" b="1" dirty="0" err="1"/>
              <a:t>terus</a:t>
            </a:r>
            <a:r>
              <a:rPr lang="en-ID" sz="3400" b="1" dirty="0"/>
              <a:t> </a:t>
            </a:r>
            <a:r>
              <a:rPr lang="en-ID" sz="3400" b="1" dirty="0" err="1"/>
              <a:t>belajar</a:t>
            </a:r>
            <a:r>
              <a:rPr lang="en-ID" sz="3400" b="1" dirty="0"/>
              <a:t> </a:t>
            </a:r>
            <a:r>
              <a:rPr lang="en-ID" sz="3400" b="1" dirty="0" err="1"/>
              <a:t>mengenal</a:t>
            </a:r>
            <a:r>
              <a:rPr lang="en-ID" sz="3400" b="1" dirty="0"/>
              <a:t> </a:t>
            </a:r>
            <a:r>
              <a:rPr lang="en-ID" sz="3400" b="1" dirty="0" err="1"/>
              <a:t>Kristus</a:t>
            </a:r>
            <a:r>
              <a:rPr lang="en-ID" sz="3400" b="1" dirty="0"/>
              <a:t>.</a:t>
            </a:r>
            <a:r>
              <a:rPr lang="en-ID" sz="3400" dirty="0"/>
              <a:t> </a:t>
            </a:r>
            <a:r>
              <a:rPr lang="en-ID" sz="3400" dirty="0" err="1"/>
              <a:t>Setiap</a:t>
            </a:r>
            <a:r>
              <a:rPr lang="en-ID" sz="3400" dirty="0"/>
              <a:t> </a:t>
            </a:r>
            <a:r>
              <a:rPr lang="en-ID" sz="3400" dirty="0" err="1"/>
              <a:t>hari</a:t>
            </a:r>
            <a:r>
              <a:rPr lang="en-ID" sz="3400" dirty="0"/>
              <a:t> </a:t>
            </a:r>
            <a:r>
              <a:rPr lang="en-ID" sz="3400" dirty="0" err="1"/>
              <a:t>dalam</a:t>
            </a:r>
            <a:r>
              <a:rPr lang="en-ID" sz="3400" dirty="0"/>
              <a:t> </a:t>
            </a:r>
            <a:r>
              <a:rPr lang="en-ID" sz="3400" dirty="0" err="1"/>
              <a:t>hidupnya</a:t>
            </a:r>
            <a:r>
              <a:rPr lang="en-ID" sz="3400" dirty="0"/>
              <a:t> </a:t>
            </a:r>
            <a:r>
              <a:rPr lang="en-ID" sz="3400" dirty="0" err="1"/>
              <a:t>memiliki</a:t>
            </a:r>
            <a:r>
              <a:rPr lang="en-ID" sz="3400" dirty="0"/>
              <a:t> </a:t>
            </a:r>
            <a:r>
              <a:rPr lang="en-ID" sz="3400" dirty="0" err="1"/>
              <a:t>kerinduan</a:t>
            </a:r>
            <a:r>
              <a:rPr lang="en-ID" sz="3400" dirty="0"/>
              <a:t> </a:t>
            </a:r>
            <a:r>
              <a:rPr lang="en-ID" sz="3400" dirty="0" err="1"/>
              <a:t>untuk</a:t>
            </a:r>
            <a:r>
              <a:rPr lang="en-ID" sz="3400" dirty="0"/>
              <a:t> </a:t>
            </a:r>
            <a:r>
              <a:rPr lang="en-ID" sz="3400" dirty="0" err="1"/>
              <a:t>terus</a:t>
            </a:r>
            <a:r>
              <a:rPr lang="en-ID" sz="3400" dirty="0"/>
              <a:t> </a:t>
            </a:r>
            <a:r>
              <a:rPr lang="en-ID" sz="3400" dirty="0" err="1"/>
              <a:t>menggali</a:t>
            </a:r>
            <a:r>
              <a:rPr lang="en-ID" sz="3400" dirty="0"/>
              <a:t> </a:t>
            </a:r>
            <a:r>
              <a:rPr lang="en-ID" sz="3400" dirty="0" err="1"/>
              <a:t>apa</a:t>
            </a:r>
            <a:r>
              <a:rPr lang="en-ID" sz="3400" dirty="0"/>
              <a:t> yang </a:t>
            </a:r>
            <a:r>
              <a:rPr lang="en-ID" sz="3400" dirty="0" err="1"/>
              <a:t>dinyatakan</a:t>
            </a:r>
            <a:r>
              <a:rPr lang="en-ID" sz="3400" dirty="0"/>
              <a:t> oleh </a:t>
            </a:r>
            <a:r>
              <a:rPr lang="en-ID" sz="3400" dirty="0" err="1"/>
              <a:t>firman</a:t>
            </a:r>
            <a:r>
              <a:rPr lang="en-ID" sz="3400" dirty="0"/>
              <a:t>-Nya </a:t>
            </a:r>
            <a:r>
              <a:rPr lang="en-ID" sz="3400" dirty="0" err="1"/>
              <a:t>mengenai</a:t>
            </a:r>
            <a:r>
              <a:rPr lang="en-ID" sz="3400" dirty="0"/>
              <a:t> Dia.</a:t>
            </a:r>
          </a:p>
        </p:txBody>
      </p:sp>
    </p:spTree>
    <p:extLst>
      <p:ext uri="{BB962C8B-B14F-4D97-AF65-F5344CB8AC3E}">
        <p14:creationId xmlns:p14="http://schemas.microsoft.com/office/powerpoint/2010/main" val="273206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1E2A6-0EA1-459B-81D5-BEF13037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614F0-F391-415C-BD05-09D6B93DB626}"/>
              </a:ext>
            </a:extLst>
          </p:cNvPr>
          <p:cNvSpPr txBox="1"/>
          <p:nvPr/>
        </p:nvSpPr>
        <p:spPr>
          <a:xfrm>
            <a:off x="636104" y="3967701"/>
            <a:ext cx="105990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dirty="0" err="1">
                <a:solidFill>
                  <a:schemeClr val="bg1"/>
                </a:solidFill>
              </a:rPr>
              <a:t>apa</a:t>
            </a:r>
            <a:r>
              <a:rPr lang="en-ID" sz="3400" dirty="0">
                <a:solidFill>
                  <a:schemeClr val="bg1"/>
                </a:solidFill>
              </a:rPr>
              <a:t> yang </a:t>
            </a:r>
            <a:r>
              <a:rPr lang="en-ID" sz="3400" dirty="0" err="1">
                <a:solidFill>
                  <a:schemeClr val="bg1"/>
                </a:solidFill>
              </a:rPr>
              <a:t>dikehendaki</a:t>
            </a:r>
            <a:r>
              <a:rPr lang="en-ID" sz="3400" dirty="0">
                <a:solidFill>
                  <a:schemeClr val="bg1"/>
                </a:solidFill>
              </a:rPr>
              <a:t>-Nya </a:t>
            </a:r>
            <a:r>
              <a:rPr lang="en-ID" sz="3400" dirty="0" err="1">
                <a:solidFill>
                  <a:schemeClr val="bg1"/>
                </a:solidFill>
              </a:rPr>
              <a:t>dalam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hidup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umat</a:t>
            </a:r>
            <a:r>
              <a:rPr lang="en-ID" sz="3400" dirty="0">
                <a:solidFill>
                  <a:schemeClr val="bg1"/>
                </a:solidFill>
              </a:rPr>
              <a:t>-Nya, </a:t>
            </a:r>
            <a:br>
              <a:rPr lang="en-ID" sz="3400" dirty="0">
                <a:solidFill>
                  <a:schemeClr val="bg1"/>
                </a:solidFill>
              </a:rPr>
            </a:br>
            <a:r>
              <a:rPr lang="en-ID" sz="3400" dirty="0" err="1">
                <a:solidFill>
                  <a:schemeClr val="bg1"/>
                </a:solidFill>
              </a:rPr>
              <a:t>apa</a:t>
            </a:r>
            <a:r>
              <a:rPr lang="en-ID" sz="3400" dirty="0">
                <a:solidFill>
                  <a:schemeClr val="bg1"/>
                </a:solidFill>
              </a:rPr>
              <a:t> yang </a:t>
            </a:r>
            <a:r>
              <a:rPr lang="en-ID" sz="3400" dirty="0" err="1">
                <a:solidFill>
                  <a:schemeClr val="bg1"/>
                </a:solidFill>
              </a:rPr>
              <a:t>harus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dilakukan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untuk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menyenangkan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Dia</a:t>
            </a:r>
            <a:r>
              <a:rPr lang="en-ID" sz="3400" dirty="0">
                <a:solidFill>
                  <a:schemeClr val="bg1"/>
                </a:solidFill>
              </a:rPr>
              <a:t>, dan </a:t>
            </a:r>
            <a:r>
              <a:rPr lang="en-ID" sz="3400" dirty="0" err="1">
                <a:solidFill>
                  <a:schemeClr val="bg1"/>
                </a:solidFill>
              </a:rPr>
              <a:t>banyak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pertanyaan</a:t>
            </a:r>
            <a:r>
              <a:rPr lang="en-ID" sz="3400" dirty="0">
                <a:solidFill>
                  <a:schemeClr val="bg1"/>
                </a:solidFill>
              </a:rPr>
              <a:t>  lain yang </a:t>
            </a:r>
            <a:r>
              <a:rPr lang="en-ID" sz="3400" dirty="0" err="1">
                <a:solidFill>
                  <a:schemeClr val="bg1"/>
                </a:solidFill>
              </a:rPr>
              <a:t>ingin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diketahuinya</a:t>
            </a:r>
            <a:r>
              <a:rPr lang="en-ID" sz="3400" dirty="0">
                <a:solidFill>
                  <a:schemeClr val="bg1"/>
                </a:solidFill>
              </a:rPr>
              <a:t> agar </a:t>
            </a:r>
            <a:r>
              <a:rPr lang="en-ID" sz="3400" dirty="0" err="1">
                <a:solidFill>
                  <a:schemeClr val="bg1"/>
                </a:solidFill>
              </a:rPr>
              <a:t>semakin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mengenal</a:t>
            </a:r>
            <a:r>
              <a:rPr lang="en-ID" sz="3400" dirty="0">
                <a:solidFill>
                  <a:schemeClr val="bg1"/>
                </a:solidFill>
              </a:rPr>
              <a:t> Dia. </a:t>
            </a:r>
            <a:r>
              <a:rPr lang="en-ID" sz="3400" dirty="0" err="1">
                <a:solidFill>
                  <a:schemeClr val="bg1"/>
                </a:solidFill>
              </a:rPr>
              <a:t>Itulah</a:t>
            </a:r>
            <a:r>
              <a:rPr lang="en-ID" sz="3400" dirty="0">
                <a:solidFill>
                  <a:schemeClr val="bg1"/>
                </a:solidFill>
              </a:rPr>
              <a:t> salah </a:t>
            </a:r>
            <a:r>
              <a:rPr lang="en-ID" sz="3400" dirty="0" err="1">
                <a:solidFill>
                  <a:schemeClr val="bg1"/>
                </a:solidFill>
              </a:rPr>
              <a:t>satu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ciri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manusia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baru</a:t>
            </a:r>
            <a:r>
              <a:rPr lang="en-ID" sz="3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832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EA116-E024-4BB0-AB8A-F3B8305D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E9FB59-676D-4803-80BD-C889F3D7382B}"/>
              </a:ext>
            </a:extLst>
          </p:cNvPr>
          <p:cNvSpPr txBox="1"/>
          <p:nvPr/>
        </p:nvSpPr>
        <p:spPr>
          <a:xfrm>
            <a:off x="2406294" y="2703775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Efesus</a:t>
            </a:r>
            <a:r>
              <a:rPr lang="en-ID" sz="4000" b="1" dirty="0"/>
              <a:t> 4:22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06FA6-8A90-438D-840F-B897260FA597}"/>
              </a:ext>
            </a:extLst>
          </p:cNvPr>
          <p:cNvSpPr txBox="1"/>
          <p:nvPr/>
        </p:nvSpPr>
        <p:spPr>
          <a:xfrm>
            <a:off x="2406294" y="3446340"/>
            <a:ext cx="937753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/>
              <a:t>Ciri-ciri</a:t>
            </a:r>
            <a:r>
              <a:rPr lang="en-ID" sz="3400" b="1" dirty="0"/>
              <a:t> </a:t>
            </a:r>
            <a:r>
              <a:rPr lang="en-ID" sz="3400" b="1" dirty="0" err="1"/>
              <a:t>manusia</a:t>
            </a:r>
            <a:r>
              <a:rPr lang="en-ID" sz="3400" b="1" dirty="0"/>
              <a:t> lama </a:t>
            </a:r>
            <a:r>
              <a:rPr lang="en-ID" sz="3400" b="1" dirty="0" err="1"/>
              <a:t>adalah</a:t>
            </a:r>
            <a:r>
              <a:rPr lang="en-ID" sz="3400" b="1" dirty="0"/>
              <a:t> </a:t>
            </a:r>
            <a:r>
              <a:rPr lang="en-ID" sz="3400" b="1" dirty="0" err="1"/>
              <a:t>tidak</a:t>
            </a:r>
            <a:r>
              <a:rPr lang="en-ID" sz="3400" b="1" dirty="0"/>
              <a:t> </a:t>
            </a:r>
            <a:r>
              <a:rPr lang="en-ID" sz="3400" b="1" dirty="0" err="1"/>
              <a:t>mau</a:t>
            </a:r>
            <a:r>
              <a:rPr lang="en-ID" sz="3400" b="1" dirty="0"/>
              <a:t> </a:t>
            </a:r>
            <a:r>
              <a:rPr lang="en-ID" sz="3400" b="1" dirty="0" err="1"/>
              <a:t>bersekutu</a:t>
            </a:r>
            <a:r>
              <a:rPr lang="en-ID" sz="3400" b="1" dirty="0"/>
              <a:t> </a:t>
            </a:r>
            <a:r>
              <a:rPr lang="en-ID" sz="3400" b="1" dirty="0" err="1"/>
              <a:t>dengan</a:t>
            </a:r>
            <a:r>
              <a:rPr lang="en-ID" sz="3400" b="1" dirty="0"/>
              <a:t> Allah</a:t>
            </a:r>
            <a:r>
              <a:rPr lang="en-ID" sz="3400" dirty="0"/>
              <a:t> (malas </a:t>
            </a:r>
            <a:r>
              <a:rPr lang="en-ID" sz="3400" dirty="0" err="1"/>
              <a:t>berdoa</a:t>
            </a:r>
            <a:r>
              <a:rPr lang="en-ID" sz="3400" dirty="0"/>
              <a:t>, malas </a:t>
            </a:r>
            <a:r>
              <a:rPr lang="en-ID" sz="3400" dirty="0" err="1"/>
              <a:t>baca</a:t>
            </a:r>
            <a:r>
              <a:rPr lang="en-ID" sz="3400" dirty="0"/>
              <a:t> </a:t>
            </a:r>
            <a:r>
              <a:rPr lang="en-ID" sz="3400" dirty="0" err="1"/>
              <a:t>firman</a:t>
            </a:r>
            <a:r>
              <a:rPr lang="en-ID" sz="3400" dirty="0"/>
              <a:t> </a:t>
            </a:r>
            <a:r>
              <a:rPr lang="en-ID" sz="3400" dirty="0" err="1"/>
              <a:t>Tuhan</a:t>
            </a:r>
            <a:r>
              <a:rPr lang="en-ID" sz="3400" dirty="0"/>
              <a:t>), </a:t>
            </a:r>
            <a:r>
              <a:rPr lang="en-ID" sz="3400" dirty="0" err="1"/>
              <a:t>terus</a:t>
            </a:r>
            <a:r>
              <a:rPr lang="en-ID" sz="3400" dirty="0"/>
              <a:t> </a:t>
            </a:r>
            <a:r>
              <a:rPr lang="en-ID" sz="3400" dirty="0" err="1"/>
              <a:t>melakukan</a:t>
            </a:r>
            <a:r>
              <a:rPr lang="en-ID" sz="3400" dirty="0"/>
              <a:t> </a:t>
            </a:r>
            <a:r>
              <a:rPr lang="en-ID" sz="3400" dirty="0" err="1"/>
              <a:t>hawa</a:t>
            </a:r>
            <a:r>
              <a:rPr lang="en-ID" sz="3400" dirty="0"/>
              <a:t> </a:t>
            </a:r>
            <a:r>
              <a:rPr lang="en-ID" sz="3400" dirty="0" err="1"/>
              <a:t>nafsu</a:t>
            </a:r>
            <a:r>
              <a:rPr lang="en-ID" sz="3400" dirty="0"/>
              <a:t> yang </a:t>
            </a:r>
            <a:r>
              <a:rPr lang="en-ID" sz="3400" dirty="0" err="1"/>
              <a:t>tidak</a:t>
            </a:r>
            <a:r>
              <a:rPr lang="en-ID" sz="3400" dirty="0"/>
              <a:t> </a:t>
            </a:r>
            <a:r>
              <a:rPr lang="en-ID" sz="3400" dirty="0" err="1"/>
              <a:t>sesuai</a:t>
            </a:r>
            <a:r>
              <a:rPr lang="en-ID" sz="3400" dirty="0"/>
              <a:t> </a:t>
            </a:r>
            <a:r>
              <a:rPr lang="en-ID" sz="3400" dirty="0" err="1"/>
              <a:t>kehendak</a:t>
            </a:r>
            <a:r>
              <a:rPr lang="en-ID" sz="3400" dirty="0"/>
              <a:t> Allah (</a:t>
            </a:r>
            <a:r>
              <a:rPr lang="en-ID" sz="3400" dirty="0" err="1"/>
              <a:t>percabulan</a:t>
            </a:r>
            <a:r>
              <a:rPr lang="en-ID" sz="3400" dirty="0"/>
              <a:t>, </a:t>
            </a:r>
            <a:r>
              <a:rPr lang="en-ID" sz="3400" dirty="0" err="1"/>
              <a:t>kecemaran</a:t>
            </a:r>
            <a:r>
              <a:rPr lang="en-ID" sz="3400" dirty="0"/>
              <a:t>, </a:t>
            </a:r>
            <a:r>
              <a:rPr lang="en-ID" sz="3400" dirty="0" err="1"/>
              <a:t>hawa</a:t>
            </a:r>
            <a:r>
              <a:rPr lang="en-ID" sz="3400" dirty="0"/>
              <a:t> </a:t>
            </a:r>
            <a:r>
              <a:rPr lang="en-ID" sz="3400" dirty="0" err="1"/>
              <a:t>nafsu</a:t>
            </a:r>
            <a:r>
              <a:rPr lang="en-ID" sz="3400" dirty="0"/>
              <a:t>, </a:t>
            </a:r>
            <a:r>
              <a:rPr lang="en-ID" sz="3400" dirty="0" err="1"/>
              <a:t>amarah</a:t>
            </a:r>
            <a:r>
              <a:rPr lang="en-ID" sz="3400" dirty="0"/>
              <a:t>, </a:t>
            </a:r>
            <a:r>
              <a:rPr lang="en-ID" sz="3400" dirty="0" err="1"/>
              <a:t>kepentingan</a:t>
            </a:r>
            <a:r>
              <a:rPr lang="en-ID" sz="3400" dirty="0"/>
              <a:t> </a:t>
            </a:r>
            <a:r>
              <a:rPr lang="en-ID" sz="3400" dirty="0" err="1"/>
              <a:t>diri</a:t>
            </a:r>
            <a:r>
              <a:rPr lang="en-ID" sz="3400" dirty="0"/>
              <a:t> </a:t>
            </a:r>
            <a:r>
              <a:rPr lang="en-ID" sz="3400" dirty="0" err="1"/>
              <a:t>sendiri</a:t>
            </a:r>
            <a:r>
              <a:rPr lang="en-ID" sz="3400" dirty="0"/>
              <a:t>, </a:t>
            </a:r>
            <a:r>
              <a:rPr lang="en-ID" sz="3400" dirty="0" err="1"/>
              <a:t>dll</a:t>
            </a:r>
            <a:r>
              <a:rPr lang="en-ID" sz="3400" dirty="0"/>
              <a:t>), </a:t>
            </a:r>
            <a:r>
              <a:rPr lang="en-ID" sz="3400" dirty="0" err="1"/>
              <a:t>terus</a:t>
            </a:r>
            <a:r>
              <a:rPr lang="en-ID" sz="3400" dirty="0"/>
              <a:t> </a:t>
            </a:r>
            <a:r>
              <a:rPr lang="en-ID" sz="3400" dirty="0" err="1"/>
              <a:t>hidup</a:t>
            </a:r>
            <a:r>
              <a:rPr lang="en-ID" sz="3400" dirty="0"/>
              <a:t> </a:t>
            </a:r>
            <a:r>
              <a:rPr lang="en-ID" sz="3400" dirty="0" err="1"/>
              <a:t>dalam</a:t>
            </a:r>
            <a:r>
              <a:rPr lang="en-ID" sz="3400" dirty="0"/>
              <a:t> </a:t>
            </a:r>
            <a:r>
              <a:rPr lang="en-ID" sz="3400" dirty="0" err="1"/>
              <a:t>dosa</a:t>
            </a:r>
            <a:r>
              <a:rPr lang="en-ID" sz="3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051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D6B7E-A324-47E5-A655-E79909E4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" y="0"/>
            <a:ext cx="1218847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815DF-86BA-4413-BD10-74107C065B4D}"/>
              </a:ext>
            </a:extLst>
          </p:cNvPr>
          <p:cNvSpPr txBox="1"/>
          <p:nvPr/>
        </p:nvSpPr>
        <p:spPr>
          <a:xfrm>
            <a:off x="812358" y="4063117"/>
            <a:ext cx="105672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400" dirty="0">
                <a:solidFill>
                  <a:schemeClr val="bg1"/>
                </a:solidFill>
              </a:rPr>
              <a:t>dan </a:t>
            </a:r>
            <a:r>
              <a:rPr lang="en-ID" sz="3400" dirty="0" err="1">
                <a:solidFill>
                  <a:schemeClr val="bg1"/>
                </a:solidFill>
              </a:rPr>
              <a:t>terus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dibaharui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dalam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roh</a:t>
            </a:r>
            <a:r>
              <a:rPr lang="en-ID" sz="3400" dirty="0">
                <a:solidFill>
                  <a:schemeClr val="bg1"/>
                </a:solidFill>
              </a:rPr>
              <a:t> dan </a:t>
            </a:r>
            <a:r>
              <a:rPr lang="en-ID" sz="3400" dirty="0" err="1">
                <a:solidFill>
                  <a:schemeClr val="bg1"/>
                </a:solidFill>
              </a:rPr>
              <a:t>pikiran</a:t>
            </a:r>
            <a:br>
              <a:rPr lang="en-ID" sz="3400" dirty="0">
                <a:solidFill>
                  <a:schemeClr val="bg1"/>
                </a:solidFill>
              </a:rPr>
            </a:br>
            <a:r>
              <a:rPr lang="en-ID" sz="3400" dirty="0">
                <a:solidFill>
                  <a:schemeClr val="bg1"/>
                </a:solidFill>
              </a:rPr>
              <a:t>(</a:t>
            </a:r>
            <a:r>
              <a:rPr lang="en-ID" sz="3400" dirty="0" err="1">
                <a:solidFill>
                  <a:schemeClr val="bg1"/>
                </a:solidFill>
              </a:rPr>
              <a:t>makin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intim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dengan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Tuhan</a:t>
            </a:r>
            <a:r>
              <a:rPr lang="en-ID" sz="3400" dirty="0">
                <a:solidFill>
                  <a:schemeClr val="bg1"/>
                </a:solidFill>
              </a:rPr>
              <a:t>, </a:t>
            </a:r>
            <a:r>
              <a:rPr lang="en-ID" sz="3400" dirty="0" err="1">
                <a:solidFill>
                  <a:schemeClr val="bg1"/>
                </a:solidFill>
              </a:rPr>
              <a:t>pikirannya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diisi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hal-hal</a:t>
            </a:r>
            <a:r>
              <a:rPr lang="en-ID" sz="3400" dirty="0">
                <a:solidFill>
                  <a:schemeClr val="bg1"/>
                </a:solidFill>
              </a:rPr>
              <a:t> yang </a:t>
            </a:r>
            <a:r>
              <a:rPr lang="en-ID" sz="3400" dirty="0" err="1">
                <a:solidFill>
                  <a:schemeClr val="bg1"/>
                </a:solidFill>
              </a:rPr>
              <a:t>baik</a:t>
            </a:r>
            <a:r>
              <a:rPr lang="en-ID" sz="3400" dirty="0">
                <a:solidFill>
                  <a:schemeClr val="bg1"/>
                </a:solidFill>
              </a:rPr>
              <a:t> dan </a:t>
            </a:r>
            <a:r>
              <a:rPr lang="en-ID" sz="3400" dirty="0" err="1">
                <a:solidFill>
                  <a:schemeClr val="bg1"/>
                </a:solidFill>
              </a:rPr>
              <a:t>firman</a:t>
            </a:r>
            <a:r>
              <a:rPr lang="en-ID" sz="3400" dirty="0">
                <a:solidFill>
                  <a:schemeClr val="bg1"/>
                </a:solidFill>
              </a:rPr>
              <a:t> </a:t>
            </a:r>
            <a:r>
              <a:rPr lang="en-ID" sz="3400" dirty="0" err="1">
                <a:solidFill>
                  <a:schemeClr val="bg1"/>
                </a:solidFill>
              </a:rPr>
              <a:t>Tuhan</a:t>
            </a:r>
            <a:r>
              <a:rPr lang="en-ID" sz="3400" dirty="0">
                <a:solidFill>
                  <a:schemeClr val="bg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7509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25E710-577B-4B03-AAE2-E98B49FF6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" y="0"/>
            <a:ext cx="1218941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67102E-65DC-45FD-94FC-2F788029CBC5}"/>
              </a:ext>
            </a:extLst>
          </p:cNvPr>
          <p:cNvSpPr txBox="1"/>
          <p:nvPr/>
        </p:nvSpPr>
        <p:spPr>
          <a:xfrm>
            <a:off x="2310879" y="3429000"/>
            <a:ext cx="690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Efesus</a:t>
            </a:r>
            <a:r>
              <a:rPr lang="en-ID" sz="4000" b="1" dirty="0"/>
              <a:t> 4:24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9B4F3-A92F-45D2-8F41-EE7BD076AADE}"/>
              </a:ext>
            </a:extLst>
          </p:cNvPr>
          <p:cNvSpPr txBox="1"/>
          <p:nvPr/>
        </p:nvSpPr>
        <p:spPr>
          <a:xfrm>
            <a:off x="2310879" y="4418055"/>
            <a:ext cx="93775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dirty="0" err="1"/>
              <a:t>Manusia</a:t>
            </a:r>
            <a:r>
              <a:rPr lang="en-ID" sz="3400" dirty="0"/>
              <a:t> </a:t>
            </a:r>
            <a:r>
              <a:rPr lang="en-ID" sz="3400" dirty="0" err="1"/>
              <a:t>baru</a:t>
            </a:r>
            <a:r>
              <a:rPr lang="en-ID" sz="3400" dirty="0"/>
              <a:t> </a:t>
            </a:r>
            <a:r>
              <a:rPr lang="en-ID" sz="3400" dirty="0" err="1"/>
              <a:t>akan</a:t>
            </a:r>
            <a:r>
              <a:rPr lang="en-ID" sz="3400" dirty="0"/>
              <a:t> </a:t>
            </a:r>
            <a:r>
              <a:rPr lang="en-ID" sz="3400" dirty="0" err="1"/>
              <a:t>membuang</a:t>
            </a:r>
            <a:r>
              <a:rPr lang="en-ID" sz="3400" dirty="0"/>
              <a:t> </a:t>
            </a:r>
            <a:r>
              <a:rPr lang="en-ID" sz="3400" dirty="0" err="1"/>
              <a:t>dusta</a:t>
            </a:r>
            <a:r>
              <a:rPr lang="en-ID" sz="3400" dirty="0"/>
              <a:t> dan </a:t>
            </a:r>
            <a:r>
              <a:rPr lang="en-ID" sz="3400" dirty="0" err="1"/>
              <a:t>berkata</a:t>
            </a:r>
            <a:r>
              <a:rPr lang="en-ID" sz="3400" dirty="0"/>
              <a:t> </a:t>
            </a:r>
            <a:r>
              <a:rPr lang="en-ID" sz="3400" dirty="0" err="1"/>
              <a:t>benar</a:t>
            </a:r>
            <a:r>
              <a:rPr lang="en-ID" sz="3400" dirty="0"/>
              <a:t> </a:t>
            </a:r>
            <a:r>
              <a:rPr lang="en-ID" sz="3400" dirty="0" err="1"/>
              <a:t>seorang</a:t>
            </a:r>
            <a:r>
              <a:rPr lang="en-ID" sz="3400" dirty="0"/>
              <a:t> </a:t>
            </a:r>
            <a:r>
              <a:rPr lang="en-ID" sz="3400" dirty="0" err="1"/>
              <a:t>terhadap</a:t>
            </a:r>
            <a:r>
              <a:rPr lang="en-ID" sz="3400" dirty="0"/>
              <a:t> yang lain, </a:t>
            </a:r>
            <a:r>
              <a:rPr lang="en-ID" sz="3400" dirty="0" err="1"/>
              <a:t>tidak</a:t>
            </a:r>
            <a:r>
              <a:rPr lang="en-ID" sz="3400" dirty="0"/>
              <a:t> </a:t>
            </a:r>
            <a:r>
              <a:rPr lang="en-ID" sz="3400" dirty="0" err="1"/>
              <a:t>menyimpan</a:t>
            </a:r>
            <a:r>
              <a:rPr lang="en-ID" sz="3400" dirty="0"/>
              <a:t> </a:t>
            </a:r>
            <a:r>
              <a:rPr lang="en-ID" sz="3400" dirty="0" err="1"/>
              <a:t>kemarahan</a:t>
            </a:r>
            <a:r>
              <a:rPr lang="en-ID" sz="3400" dirty="0"/>
              <a:t> </a:t>
            </a:r>
            <a:r>
              <a:rPr lang="en-ID" sz="3400" dirty="0" err="1"/>
              <a:t>atau</a:t>
            </a:r>
            <a:r>
              <a:rPr lang="en-ID" sz="3400" dirty="0"/>
              <a:t> </a:t>
            </a:r>
            <a:r>
              <a:rPr lang="en-ID" sz="3400" dirty="0" err="1"/>
              <a:t>dendam</a:t>
            </a:r>
            <a:r>
              <a:rPr lang="en-ID" sz="3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78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540C7-B839-4C0B-A7BB-60C667AC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1218961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2BE8C-5DBC-4FFB-B8DA-511724F247E7}"/>
              </a:ext>
            </a:extLst>
          </p:cNvPr>
          <p:cNvSpPr txBox="1"/>
          <p:nvPr/>
        </p:nvSpPr>
        <p:spPr>
          <a:xfrm>
            <a:off x="5390982" y="3861464"/>
            <a:ext cx="58839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 dirty="0">
                <a:solidFill>
                  <a:schemeClr val="bg1"/>
                </a:solidFill>
              </a:rPr>
              <a:t>sehingga dia akan terus hidup dalam kebenaran dan kekudusan setiap hari.</a:t>
            </a:r>
            <a:endParaRPr lang="en-ID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228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8</cp:revision>
  <dcterms:created xsi:type="dcterms:W3CDTF">2021-01-25T08:37:24Z</dcterms:created>
  <dcterms:modified xsi:type="dcterms:W3CDTF">2021-01-25T10:35:02Z</dcterms:modified>
</cp:coreProperties>
</file>