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3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95" d="100"/>
          <a:sy n="95" d="100"/>
        </p:scale>
        <p:origin x="3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30F3C-36EC-4E81-ACE6-6F00A1590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B8ECED-74DB-4814-90D9-880F3EBA9E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29131-C532-415B-AF8F-F383EA862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C2A6-3F3E-4B3A-96B9-B48B46E74C35}" type="datetimeFigureOut">
              <a:rPr lang="en-ID" smtClean="0"/>
              <a:t>30/11/2020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8858E-3FD4-4316-BF52-A3CDE287C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E2B8B-FAE8-4AF4-8A17-3BD12FE4F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271A-915B-468F-9852-C7FEB548CF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034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27474-DCC5-4D82-B607-2124BE5DE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C38927-1C78-4275-A033-76CC19ABCE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BEB39-B8B8-4F3A-9438-44111CC0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C2A6-3F3E-4B3A-96B9-B48B46E74C35}" type="datetimeFigureOut">
              <a:rPr lang="en-ID" smtClean="0"/>
              <a:t>30/11/2020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09DD5-8F1B-4DFD-B985-FA991AB5D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5924C-49C5-403D-84D8-C732B1429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271A-915B-468F-9852-C7FEB548CF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0420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B88FD7-26C8-471D-9CA1-7F580DBCC3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F19B5A-CA8C-4198-A45A-7A4ACAFD9F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9EB94-0EE5-4649-8E68-CEB17F9E4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C2A6-3F3E-4B3A-96B9-B48B46E74C35}" type="datetimeFigureOut">
              <a:rPr lang="en-ID" smtClean="0"/>
              <a:t>30/11/2020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ED4A3-AB86-44E6-92FD-22AAA814D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501E7-B6FA-4557-9C9F-9C4643697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271A-915B-468F-9852-C7FEB548CF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9709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18710-FB6A-423C-BE4D-E74DA010F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C86A8-B7CE-47B0-B209-EAB4A5902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BE4EB-1A97-4C0E-B3C8-1989656C8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C2A6-3F3E-4B3A-96B9-B48B46E74C35}" type="datetimeFigureOut">
              <a:rPr lang="en-ID" smtClean="0"/>
              <a:t>30/11/2020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CF0DB-2570-4EC7-9F52-70219DB25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D5C74-1389-4FB1-8CE0-7AADA29E0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271A-915B-468F-9852-C7FEB548CF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0715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F216B-6AE9-4707-B568-B3836B752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2107F-A41A-4FAE-BBA7-9FEBB291B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E9339-8E04-44B3-9B52-2694D5EB6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C2A6-3F3E-4B3A-96B9-B48B46E74C35}" type="datetimeFigureOut">
              <a:rPr lang="en-ID" smtClean="0"/>
              <a:t>30/11/2020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0306F-1B5D-41A8-8B90-0C152CE0E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D8486-0423-454D-93BA-E0AC4EBA0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271A-915B-468F-9852-C7FEB548CF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61769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A3CBA-29E9-4B39-B281-33329FC0A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765C3-98A3-41D7-B290-97ACAA4CFD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01AB3E-DECC-4DE5-A6AD-9FBB2E098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244688-702C-4231-9FC2-CD1CE15BE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C2A6-3F3E-4B3A-96B9-B48B46E74C35}" type="datetimeFigureOut">
              <a:rPr lang="en-ID" smtClean="0"/>
              <a:t>30/11/2020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7F4C2B-9A9F-4201-864C-7ED16F599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2C0286-ABF8-4B4A-BDB2-2DC01D39C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271A-915B-468F-9852-C7FEB548CF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38005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EC571-1D3C-49CF-9104-24AE8E9F6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5C456-BFCA-4EA6-A368-4788224E0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232403-B24C-4914-92B1-30CA5AA1E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B49226-1B36-434D-8877-57D3FC932B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1B26DE-A556-4C0B-B24C-BA4254DFB1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02AB99-7975-478F-8D4A-0B41B12CB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C2A6-3F3E-4B3A-96B9-B48B46E74C35}" type="datetimeFigureOut">
              <a:rPr lang="en-ID" smtClean="0"/>
              <a:t>30/11/2020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6CB59C-95B6-4FC7-BAA8-8DFFCD254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22DC8F-502F-4C86-ABBC-90C4E058D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271A-915B-468F-9852-C7FEB548CF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97565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8C6B8-B37E-495D-AE8A-BB1273DE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A8A3E0-D608-46D3-9255-A10478FED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C2A6-3F3E-4B3A-96B9-B48B46E74C35}" type="datetimeFigureOut">
              <a:rPr lang="en-ID" smtClean="0"/>
              <a:t>30/11/2020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B50962-BE16-454B-A257-1866CDDC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E24E8-8E44-41B5-A72D-0A467C399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271A-915B-468F-9852-C7FEB548CF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64109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B7B16D-3EA4-4559-A583-DBAE2C84A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C2A6-3F3E-4B3A-96B9-B48B46E74C35}" type="datetimeFigureOut">
              <a:rPr lang="en-ID" smtClean="0"/>
              <a:t>30/11/2020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4198E9-543D-43F7-BACC-FB1485E66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3102FC-EEBB-4CD8-B658-3B54351C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271A-915B-468F-9852-C7FEB548CF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90532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907D3-FBA6-49FB-B81F-2F8589002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E694C-E0A5-4E15-AAF3-B246F757B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E9EE58-744C-4ACB-BDC4-CB4B1EBAA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1CEF5-D090-41A7-AA92-063C85F74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C2A6-3F3E-4B3A-96B9-B48B46E74C35}" type="datetimeFigureOut">
              <a:rPr lang="en-ID" smtClean="0"/>
              <a:t>30/11/2020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0001CA-487C-4CE9-973D-D0B158535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3BBC35-73A6-4CFD-8229-B9DE787A5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271A-915B-468F-9852-C7FEB548CF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92977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C0FF1-F39E-45C7-A702-3804D5571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A00DA6-23B0-40A6-AF7F-185A7B6608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7783AF-0430-46E4-A297-74109C202A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34D765-F402-483D-9B9C-84445389E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C2A6-3F3E-4B3A-96B9-B48B46E74C35}" type="datetimeFigureOut">
              <a:rPr lang="en-ID" smtClean="0"/>
              <a:t>30/11/2020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85ECD-93A1-4332-A4E3-43BCD02CE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7274C5-7C75-44B6-BBBC-494CF8409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271A-915B-468F-9852-C7FEB548CF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16341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183F4D-AD78-4177-BB9F-95C7A6F6D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72034-E3D6-43D6-80A9-24CAFAC8F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E6EB6-9666-4CBC-A6E1-3B7687C1A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DC2A6-3F3E-4B3A-96B9-B48B46E74C35}" type="datetimeFigureOut">
              <a:rPr lang="en-ID" smtClean="0"/>
              <a:t>30/11/2020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27786-1004-4C43-812D-C1B950F4DF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37A8A-7462-4E3A-9ADA-9DA2251885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1271A-915B-468F-9852-C7FEB548CF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5228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4A8C70-CA89-48AD-A8FD-62D837730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" y="0"/>
            <a:ext cx="121902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35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58EBD8-F56E-4EB6-A756-4C750C1F6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" y="0"/>
            <a:ext cx="121902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96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3CA0DD-830A-40E5-9709-AC28DC60F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" y="0"/>
            <a:ext cx="1219022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265500-6AB9-4105-9DAA-5E7B5C01078B}"/>
              </a:ext>
            </a:extLst>
          </p:cNvPr>
          <p:cNvSpPr txBox="1"/>
          <p:nvPr/>
        </p:nvSpPr>
        <p:spPr>
          <a:xfrm>
            <a:off x="813916" y="1386673"/>
            <a:ext cx="6631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dirty="0">
                <a:solidFill>
                  <a:schemeClr val="bg1"/>
                </a:solidFill>
              </a:rPr>
              <a:t>YOHANES 8:1-11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5F14DC8-01C4-41C7-ACF1-EB8BA1BA49B8}"/>
              </a:ext>
            </a:extLst>
          </p:cNvPr>
          <p:cNvCxnSpPr/>
          <p:nvPr/>
        </p:nvCxnSpPr>
        <p:spPr>
          <a:xfrm>
            <a:off x="924448" y="2090058"/>
            <a:ext cx="312503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2817D66-5FCF-4E61-83EC-36D8F17B4DA6}"/>
              </a:ext>
            </a:extLst>
          </p:cNvPr>
          <p:cNvSpPr txBox="1"/>
          <p:nvPr/>
        </p:nvSpPr>
        <p:spPr>
          <a:xfrm>
            <a:off x="813916" y="2208669"/>
            <a:ext cx="76367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dirty="0" err="1">
                <a:solidFill>
                  <a:schemeClr val="bg1"/>
                </a:solidFill>
              </a:rPr>
              <a:t>Kisah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pengampunan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Yesus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terhadap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perempuan</a:t>
            </a:r>
            <a:r>
              <a:rPr lang="en-ID" sz="3200" dirty="0">
                <a:solidFill>
                  <a:schemeClr val="bg1"/>
                </a:solidFill>
              </a:rPr>
              <a:t> yang </a:t>
            </a:r>
            <a:r>
              <a:rPr lang="en-ID" sz="3200" dirty="0" err="1">
                <a:solidFill>
                  <a:schemeClr val="bg1"/>
                </a:solidFill>
              </a:rPr>
              <a:t>kedapatan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berzinah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dalam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nats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menggambarkan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betapa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pengampunan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adalah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hal</a:t>
            </a:r>
            <a:r>
              <a:rPr lang="en-ID" sz="3200" dirty="0">
                <a:solidFill>
                  <a:schemeClr val="bg1"/>
                </a:solidFill>
              </a:rPr>
              <a:t> yang </a:t>
            </a:r>
            <a:r>
              <a:rPr lang="en-ID" sz="3200" dirty="0" err="1">
                <a:solidFill>
                  <a:schemeClr val="bg1"/>
                </a:solidFill>
              </a:rPr>
              <a:t>membebaskan</a:t>
            </a:r>
            <a:r>
              <a:rPr lang="en-ID" sz="3200" dirty="0">
                <a:solidFill>
                  <a:schemeClr val="bg1"/>
                </a:solidFill>
              </a:rPr>
              <a:t>. </a:t>
            </a:r>
            <a:r>
              <a:rPr lang="en-ID" sz="3200" dirty="0" err="1">
                <a:solidFill>
                  <a:schemeClr val="bg1"/>
                </a:solidFill>
              </a:rPr>
              <a:t>Tentu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bukan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kebabasan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untuk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berbuat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dosa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lagi</a:t>
            </a:r>
            <a:r>
              <a:rPr lang="en-ID" sz="3200" dirty="0">
                <a:solidFill>
                  <a:schemeClr val="bg1"/>
                </a:solidFill>
              </a:rPr>
              <a:t>, </a:t>
            </a:r>
            <a:r>
              <a:rPr lang="en-ID" sz="3200" dirty="0" err="1">
                <a:solidFill>
                  <a:schemeClr val="bg1"/>
                </a:solidFill>
              </a:rPr>
              <a:t>tetapi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b="1" dirty="0" err="1">
                <a:solidFill>
                  <a:srgbClr val="FED3A9"/>
                </a:solidFill>
              </a:rPr>
              <a:t>bebasnya</a:t>
            </a:r>
            <a:r>
              <a:rPr lang="en-ID" sz="3200" b="1" dirty="0">
                <a:solidFill>
                  <a:srgbClr val="FED3A9"/>
                </a:solidFill>
              </a:rPr>
              <a:t> </a:t>
            </a:r>
            <a:r>
              <a:rPr lang="en-ID" sz="3200" b="1" dirty="0" err="1">
                <a:solidFill>
                  <a:srgbClr val="FED3A9"/>
                </a:solidFill>
              </a:rPr>
              <a:t>seseorang</a:t>
            </a:r>
            <a:r>
              <a:rPr lang="en-ID" sz="3200" b="1" dirty="0">
                <a:solidFill>
                  <a:srgbClr val="FED3A9"/>
                </a:solidFill>
              </a:rPr>
              <a:t> </a:t>
            </a:r>
            <a:r>
              <a:rPr lang="en-ID" sz="3200" b="1" dirty="0" err="1">
                <a:solidFill>
                  <a:srgbClr val="FED3A9"/>
                </a:solidFill>
              </a:rPr>
              <a:t>dari</a:t>
            </a:r>
            <a:r>
              <a:rPr lang="en-ID" sz="3200" b="1" dirty="0">
                <a:solidFill>
                  <a:srgbClr val="FED3A9"/>
                </a:solidFill>
              </a:rPr>
              <a:t> </a:t>
            </a:r>
            <a:r>
              <a:rPr lang="en-ID" sz="3200" b="1" dirty="0" err="1">
                <a:solidFill>
                  <a:srgbClr val="FED3A9"/>
                </a:solidFill>
              </a:rPr>
              <a:t>ikatan</a:t>
            </a:r>
            <a:r>
              <a:rPr lang="en-ID" sz="3200" b="1" dirty="0">
                <a:solidFill>
                  <a:srgbClr val="FED3A9"/>
                </a:solidFill>
              </a:rPr>
              <a:t> </a:t>
            </a:r>
            <a:r>
              <a:rPr lang="en-ID" sz="3200" b="1" dirty="0" err="1">
                <a:solidFill>
                  <a:srgbClr val="FED3A9"/>
                </a:solidFill>
              </a:rPr>
              <a:t>dosa</a:t>
            </a:r>
            <a:r>
              <a:rPr lang="en-ID" sz="3200" b="1" dirty="0">
                <a:solidFill>
                  <a:srgbClr val="FED3A9"/>
                </a:solidFill>
              </a:rPr>
              <a:t>, </a:t>
            </a:r>
            <a:r>
              <a:rPr lang="en-ID" sz="3200" b="1" dirty="0" err="1">
                <a:solidFill>
                  <a:srgbClr val="FED3A9"/>
                </a:solidFill>
              </a:rPr>
              <a:t>disertai</a:t>
            </a:r>
            <a:r>
              <a:rPr lang="en-ID" sz="3200" b="1" dirty="0">
                <a:solidFill>
                  <a:srgbClr val="FED3A9"/>
                </a:solidFill>
              </a:rPr>
              <a:t> </a:t>
            </a:r>
            <a:r>
              <a:rPr lang="en-ID" sz="3200" b="1" dirty="0" err="1">
                <a:solidFill>
                  <a:srgbClr val="FED3A9"/>
                </a:solidFill>
              </a:rPr>
              <a:t>dengan</a:t>
            </a:r>
            <a:r>
              <a:rPr lang="en-ID" sz="3200" b="1" dirty="0">
                <a:solidFill>
                  <a:srgbClr val="FED3A9"/>
                </a:solidFill>
              </a:rPr>
              <a:t> </a:t>
            </a:r>
            <a:r>
              <a:rPr lang="en-ID" sz="3200" b="1" dirty="0" err="1">
                <a:solidFill>
                  <a:srgbClr val="FED3A9"/>
                </a:solidFill>
              </a:rPr>
              <a:t>tanggung</a:t>
            </a:r>
            <a:r>
              <a:rPr lang="en-ID" sz="3200" b="1" dirty="0">
                <a:solidFill>
                  <a:srgbClr val="FED3A9"/>
                </a:solidFill>
              </a:rPr>
              <a:t> </a:t>
            </a:r>
            <a:r>
              <a:rPr lang="en-ID" sz="3200" b="1" dirty="0" err="1">
                <a:solidFill>
                  <a:srgbClr val="FED3A9"/>
                </a:solidFill>
              </a:rPr>
              <a:t>jawab</a:t>
            </a:r>
            <a:r>
              <a:rPr lang="en-ID" sz="3200" b="1" dirty="0">
                <a:solidFill>
                  <a:srgbClr val="FED3A9"/>
                </a:solidFill>
              </a:rPr>
              <a:t> </a:t>
            </a:r>
            <a:r>
              <a:rPr lang="en-ID" sz="3200" b="1" dirty="0" err="1">
                <a:solidFill>
                  <a:srgbClr val="FED3A9"/>
                </a:solidFill>
              </a:rPr>
              <a:t>besar</a:t>
            </a:r>
            <a:r>
              <a:rPr lang="en-ID" sz="3200" b="1" dirty="0">
                <a:solidFill>
                  <a:srgbClr val="FED3A9"/>
                </a:solidFill>
              </a:rPr>
              <a:t> </a:t>
            </a:r>
            <a:r>
              <a:rPr lang="en-ID" sz="3200" b="1" dirty="0" err="1">
                <a:solidFill>
                  <a:srgbClr val="FED3A9"/>
                </a:solidFill>
              </a:rPr>
              <a:t>untuk</a:t>
            </a:r>
            <a:r>
              <a:rPr lang="en-ID" sz="3200" b="1" dirty="0">
                <a:solidFill>
                  <a:srgbClr val="FED3A9"/>
                </a:solidFill>
              </a:rPr>
              <a:t> </a:t>
            </a:r>
            <a:r>
              <a:rPr lang="en-ID" sz="3200" b="1" dirty="0" err="1">
                <a:solidFill>
                  <a:srgbClr val="FED3A9"/>
                </a:solidFill>
              </a:rPr>
              <a:t>tidak</a:t>
            </a:r>
            <a:r>
              <a:rPr lang="en-ID" sz="3200" b="1" dirty="0">
                <a:solidFill>
                  <a:srgbClr val="FED3A9"/>
                </a:solidFill>
              </a:rPr>
              <a:t> </a:t>
            </a:r>
            <a:r>
              <a:rPr lang="en-ID" sz="3200" b="1" dirty="0" err="1">
                <a:solidFill>
                  <a:srgbClr val="FED3A9"/>
                </a:solidFill>
              </a:rPr>
              <a:t>berbuat</a:t>
            </a:r>
            <a:r>
              <a:rPr lang="en-ID" sz="3200" b="1" dirty="0">
                <a:solidFill>
                  <a:srgbClr val="FED3A9"/>
                </a:solidFill>
              </a:rPr>
              <a:t> </a:t>
            </a:r>
            <a:r>
              <a:rPr lang="en-ID" sz="3200" b="1" dirty="0" err="1">
                <a:solidFill>
                  <a:srgbClr val="FED3A9"/>
                </a:solidFill>
              </a:rPr>
              <a:t>dosa</a:t>
            </a:r>
            <a:r>
              <a:rPr lang="en-ID" sz="3200" b="1" dirty="0">
                <a:solidFill>
                  <a:srgbClr val="FED3A9"/>
                </a:solidFill>
              </a:rPr>
              <a:t> </a:t>
            </a:r>
            <a:r>
              <a:rPr lang="en-ID" sz="3200" b="1" dirty="0" err="1">
                <a:solidFill>
                  <a:srgbClr val="FED3A9"/>
                </a:solidFill>
              </a:rPr>
              <a:t>lagi</a:t>
            </a:r>
            <a:r>
              <a:rPr lang="en-ID" sz="3200" b="1" dirty="0">
                <a:solidFill>
                  <a:srgbClr val="FED3A9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74366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E9121C-6FB0-470D-8CCB-1EABFC6B2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" y="0"/>
            <a:ext cx="121902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11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E2831C-9ED2-4CB1-8BDA-1426D3B3B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" y="0"/>
            <a:ext cx="1219022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BB557F-3CF9-4932-BE26-26E82D1E7E0A}"/>
              </a:ext>
            </a:extLst>
          </p:cNvPr>
          <p:cNvSpPr txBox="1"/>
          <p:nvPr/>
        </p:nvSpPr>
        <p:spPr>
          <a:xfrm>
            <a:off x="4340888" y="2140869"/>
            <a:ext cx="6631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dirty="0" err="1">
                <a:solidFill>
                  <a:schemeClr val="bg1"/>
                </a:solidFill>
              </a:rPr>
              <a:t>Yohanes</a:t>
            </a:r>
            <a:r>
              <a:rPr lang="en-ID" sz="3200" dirty="0">
                <a:solidFill>
                  <a:schemeClr val="bg1"/>
                </a:solidFill>
              </a:rPr>
              <a:t> 8:7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63156C2-7C39-4F53-A759-D95267F32702}"/>
              </a:ext>
            </a:extLst>
          </p:cNvPr>
          <p:cNvCxnSpPr>
            <a:cxnSpLocks/>
          </p:cNvCxnSpPr>
          <p:nvPr/>
        </p:nvCxnSpPr>
        <p:spPr>
          <a:xfrm>
            <a:off x="0" y="2433256"/>
            <a:ext cx="416001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76C4485-3C4E-40E8-9ABF-014EE40CBF02}"/>
              </a:ext>
            </a:extLst>
          </p:cNvPr>
          <p:cNvSpPr txBox="1"/>
          <p:nvPr/>
        </p:nvSpPr>
        <p:spPr>
          <a:xfrm>
            <a:off x="741064" y="2775884"/>
            <a:ext cx="107098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dirty="0" err="1">
                <a:solidFill>
                  <a:schemeClr val="bg1"/>
                </a:solidFill>
              </a:rPr>
              <a:t>Yesus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ingin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menegaskan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bahwa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posisi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rgbClr val="FED3A9"/>
                </a:solidFill>
              </a:rPr>
              <a:t>setiap</a:t>
            </a:r>
            <a:r>
              <a:rPr lang="en-ID" sz="3200" dirty="0">
                <a:solidFill>
                  <a:srgbClr val="FED3A9"/>
                </a:solidFill>
              </a:rPr>
              <a:t> orang di </a:t>
            </a:r>
            <a:r>
              <a:rPr lang="en-ID" sz="3200" dirty="0" err="1">
                <a:solidFill>
                  <a:srgbClr val="FED3A9"/>
                </a:solidFill>
              </a:rPr>
              <a:t>hadapan</a:t>
            </a:r>
            <a:r>
              <a:rPr lang="en-ID" sz="3200" dirty="0">
                <a:solidFill>
                  <a:srgbClr val="FED3A9"/>
                </a:solidFill>
              </a:rPr>
              <a:t> Allah </a:t>
            </a:r>
            <a:r>
              <a:rPr lang="en-ID" sz="3200" dirty="0" err="1">
                <a:solidFill>
                  <a:srgbClr val="FED3A9"/>
                </a:solidFill>
              </a:rPr>
              <a:t>adalah</a:t>
            </a:r>
            <a:r>
              <a:rPr lang="en-ID" sz="3200" dirty="0">
                <a:solidFill>
                  <a:srgbClr val="FED3A9"/>
                </a:solidFill>
              </a:rPr>
              <a:t> </a:t>
            </a:r>
            <a:r>
              <a:rPr lang="en-ID" sz="3200" dirty="0" err="1">
                <a:solidFill>
                  <a:srgbClr val="FED3A9"/>
                </a:solidFill>
              </a:rPr>
              <a:t>sama-sama</a:t>
            </a:r>
            <a:r>
              <a:rPr lang="en-ID" sz="3200" dirty="0">
                <a:solidFill>
                  <a:srgbClr val="FED3A9"/>
                </a:solidFill>
              </a:rPr>
              <a:t> </a:t>
            </a:r>
            <a:r>
              <a:rPr lang="en-ID" sz="3200" dirty="0" err="1">
                <a:solidFill>
                  <a:srgbClr val="FED3A9"/>
                </a:solidFill>
              </a:rPr>
              <a:t>sebagai</a:t>
            </a:r>
            <a:r>
              <a:rPr lang="en-ID" sz="3200" dirty="0">
                <a:solidFill>
                  <a:srgbClr val="FED3A9"/>
                </a:solidFill>
              </a:rPr>
              <a:t> orang </a:t>
            </a:r>
            <a:r>
              <a:rPr lang="en-ID" sz="3200" dirty="0" err="1">
                <a:solidFill>
                  <a:srgbClr val="FED3A9"/>
                </a:solidFill>
              </a:rPr>
              <a:t>berdosa</a:t>
            </a:r>
            <a:r>
              <a:rPr lang="en-ID" sz="3200" dirty="0">
                <a:solidFill>
                  <a:srgbClr val="FED3A9"/>
                </a:solidFill>
              </a:rPr>
              <a:t> yang </a:t>
            </a:r>
            <a:r>
              <a:rPr lang="en-ID" sz="3200" dirty="0" err="1">
                <a:solidFill>
                  <a:srgbClr val="FED3A9"/>
                </a:solidFill>
              </a:rPr>
              <a:t>membutuhkan</a:t>
            </a:r>
            <a:r>
              <a:rPr lang="en-ID" sz="3200" dirty="0">
                <a:solidFill>
                  <a:srgbClr val="FED3A9"/>
                </a:solidFill>
              </a:rPr>
              <a:t> </a:t>
            </a:r>
            <a:r>
              <a:rPr lang="en-ID" sz="3200" dirty="0" err="1">
                <a:solidFill>
                  <a:srgbClr val="FED3A9"/>
                </a:solidFill>
              </a:rPr>
              <a:t>pengampunan</a:t>
            </a:r>
            <a:r>
              <a:rPr lang="en-ID" sz="3200" dirty="0">
                <a:solidFill>
                  <a:srgbClr val="FED3A9"/>
                </a:solidFill>
              </a:rPr>
              <a:t>. </a:t>
            </a:r>
            <a:r>
              <a:rPr lang="en-ID" sz="3200" dirty="0">
                <a:solidFill>
                  <a:schemeClr val="bg1"/>
                </a:solidFill>
              </a:rPr>
              <a:t>Hal </a:t>
            </a:r>
            <a:r>
              <a:rPr lang="en-ID" sz="3200" dirty="0" err="1">
                <a:solidFill>
                  <a:schemeClr val="bg1"/>
                </a:solidFill>
              </a:rPr>
              <a:t>itu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dinyatakan</a:t>
            </a:r>
            <a:r>
              <a:rPr lang="en-ID" sz="3200" dirty="0">
                <a:solidFill>
                  <a:schemeClr val="bg1"/>
                </a:solidFill>
              </a:rPr>
              <a:t>-Nya </a:t>
            </a:r>
            <a:r>
              <a:rPr lang="en-ID" sz="3200" dirty="0" err="1">
                <a:solidFill>
                  <a:schemeClr val="bg1"/>
                </a:solidFill>
              </a:rPr>
              <a:t>dengan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kalimat</a:t>
            </a:r>
            <a:r>
              <a:rPr lang="en-ID" sz="3200" dirty="0">
                <a:solidFill>
                  <a:schemeClr val="bg1"/>
                </a:solidFill>
              </a:rPr>
              <a:t>, “</a:t>
            </a:r>
            <a:r>
              <a:rPr lang="en-ID" sz="3200" dirty="0" err="1">
                <a:solidFill>
                  <a:schemeClr val="bg1"/>
                </a:solidFill>
              </a:rPr>
              <a:t>Barangsiapa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diantara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kamu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tidak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berdosa</a:t>
            </a:r>
            <a:r>
              <a:rPr lang="en-ID" sz="3200" dirty="0">
                <a:solidFill>
                  <a:schemeClr val="bg1"/>
                </a:solidFill>
              </a:rPr>
              <a:t>, </a:t>
            </a:r>
            <a:r>
              <a:rPr lang="en-ID" sz="3200" dirty="0" err="1">
                <a:solidFill>
                  <a:schemeClr val="bg1"/>
                </a:solidFill>
              </a:rPr>
              <a:t>hendaklah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ia</a:t>
            </a:r>
            <a:r>
              <a:rPr lang="en-ID" sz="3200" dirty="0">
                <a:solidFill>
                  <a:schemeClr val="bg1"/>
                </a:solidFill>
              </a:rPr>
              <a:t> yang </a:t>
            </a:r>
            <a:r>
              <a:rPr lang="en-ID" sz="3200" dirty="0" err="1">
                <a:solidFill>
                  <a:schemeClr val="bg1"/>
                </a:solidFill>
              </a:rPr>
              <a:t>pertama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melemparkan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batu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kepada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perempuan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ini</a:t>
            </a:r>
            <a:r>
              <a:rPr lang="en-ID" sz="3200" dirty="0">
                <a:solidFill>
                  <a:schemeClr val="bg1"/>
                </a:solidFill>
              </a:rPr>
              <a:t>.” </a:t>
            </a:r>
            <a:r>
              <a:rPr lang="en-ID" sz="3200" dirty="0" err="1">
                <a:solidFill>
                  <a:schemeClr val="bg1"/>
                </a:solidFill>
              </a:rPr>
              <a:t>Tak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seorangpun</a:t>
            </a:r>
            <a:r>
              <a:rPr lang="en-ID" sz="3200" dirty="0">
                <a:solidFill>
                  <a:schemeClr val="bg1"/>
                </a:solidFill>
              </a:rPr>
              <a:t> yang </a:t>
            </a:r>
            <a:r>
              <a:rPr lang="en-ID" sz="3200" dirty="0" err="1">
                <a:solidFill>
                  <a:schemeClr val="bg1"/>
                </a:solidFill>
              </a:rPr>
              <a:t>kemudian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melemparkan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batu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karena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kesadaran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akan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keberdosaannya</a:t>
            </a:r>
            <a:r>
              <a:rPr lang="en-ID" sz="3200" dirty="0">
                <a:solidFill>
                  <a:schemeClr val="bg1"/>
                </a:solidFill>
              </a:rPr>
              <a:t>. </a:t>
            </a:r>
            <a:endParaRPr lang="en-ID" sz="3200" b="1" dirty="0">
              <a:solidFill>
                <a:srgbClr val="FED3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424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6F6815-3079-496D-B53B-FD8826AD3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" y="0"/>
            <a:ext cx="1219022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C9A146-A7E5-42C8-8068-85AC20D82320}"/>
              </a:ext>
            </a:extLst>
          </p:cNvPr>
          <p:cNvSpPr txBox="1"/>
          <p:nvPr/>
        </p:nvSpPr>
        <p:spPr>
          <a:xfrm>
            <a:off x="211015" y="4725265"/>
            <a:ext cx="11008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D" sz="3600" dirty="0">
                <a:solidFill>
                  <a:schemeClr val="bg1"/>
                </a:solidFill>
              </a:rPr>
              <a:t>Karena </a:t>
            </a:r>
            <a:r>
              <a:rPr lang="en-ID" sz="3600" dirty="0" err="1">
                <a:solidFill>
                  <a:schemeClr val="bg1"/>
                </a:solidFill>
              </a:rPr>
              <a:t>itu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ketika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kita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mengampuni</a:t>
            </a:r>
            <a:r>
              <a:rPr lang="en-ID" sz="3600" dirty="0">
                <a:solidFill>
                  <a:schemeClr val="bg1"/>
                </a:solidFill>
              </a:rPr>
              <a:t>, </a:t>
            </a:r>
            <a:r>
              <a:rPr lang="en-ID" sz="3600" dirty="0" err="1">
                <a:solidFill>
                  <a:schemeClr val="bg1"/>
                </a:solidFill>
              </a:rPr>
              <a:t>kita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sedang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sadar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bahwa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kita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berdosa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tetapi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sudah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Tuhan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ampuni</a:t>
            </a:r>
            <a:endParaRPr lang="en-ID" sz="3600" b="1" dirty="0">
              <a:solidFill>
                <a:srgbClr val="FED3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687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3DAC90-DBD0-4629-8A32-854FAFE6B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" y="0"/>
            <a:ext cx="121902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848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5F8F27-2284-448C-89BA-364455FB3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" y="0"/>
            <a:ext cx="1219022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A64E3F-FDC4-4AB1-8476-3FF6B632D983}"/>
              </a:ext>
            </a:extLst>
          </p:cNvPr>
          <p:cNvSpPr txBox="1"/>
          <p:nvPr/>
        </p:nvSpPr>
        <p:spPr>
          <a:xfrm>
            <a:off x="4340888" y="2140869"/>
            <a:ext cx="6631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dirty="0" err="1">
                <a:solidFill>
                  <a:schemeClr val="bg1"/>
                </a:solidFill>
              </a:rPr>
              <a:t>Yohanes</a:t>
            </a:r>
            <a:r>
              <a:rPr lang="en-ID" sz="3200" dirty="0">
                <a:solidFill>
                  <a:schemeClr val="bg1"/>
                </a:solidFill>
              </a:rPr>
              <a:t> 8:7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AF15852-FF15-4567-BBD8-C3F7CBA26B9E}"/>
              </a:ext>
            </a:extLst>
          </p:cNvPr>
          <p:cNvCxnSpPr>
            <a:cxnSpLocks/>
          </p:cNvCxnSpPr>
          <p:nvPr/>
        </p:nvCxnSpPr>
        <p:spPr>
          <a:xfrm>
            <a:off x="0" y="2433256"/>
            <a:ext cx="416001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BBCEB0C-2D6F-485E-A11E-F70EF3AC346D}"/>
              </a:ext>
            </a:extLst>
          </p:cNvPr>
          <p:cNvSpPr txBox="1"/>
          <p:nvPr/>
        </p:nvSpPr>
        <p:spPr>
          <a:xfrm>
            <a:off x="741064" y="2775884"/>
            <a:ext cx="105834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dirty="0" err="1">
                <a:solidFill>
                  <a:schemeClr val="bg1"/>
                </a:solidFill>
              </a:rPr>
              <a:t>Pengampunan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adalah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tindakan</a:t>
            </a:r>
            <a:r>
              <a:rPr lang="en-ID" sz="3200" dirty="0">
                <a:solidFill>
                  <a:schemeClr val="bg1"/>
                </a:solidFill>
              </a:rPr>
              <a:t> yang </a:t>
            </a:r>
            <a:r>
              <a:rPr lang="en-ID" sz="3200" dirty="0" err="1">
                <a:solidFill>
                  <a:schemeClr val="bg1"/>
                </a:solidFill>
              </a:rPr>
              <a:t>kita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lakukan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untuk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membebaskan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seseorang</a:t>
            </a:r>
            <a:r>
              <a:rPr lang="en-ID" sz="3200" dirty="0">
                <a:solidFill>
                  <a:schemeClr val="bg1"/>
                </a:solidFill>
              </a:rPr>
              <a:t>, salah </a:t>
            </a:r>
            <a:r>
              <a:rPr lang="en-ID" sz="3200" dirty="0" err="1">
                <a:solidFill>
                  <a:schemeClr val="bg1"/>
                </a:solidFill>
              </a:rPr>
              <a:t>satunya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dari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hak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atau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kemampuan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kita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untuk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membalas</a:t>
            </a:r>
            <a:r>
              <a:rPr lang="en-ID" sz="3200" dirty="0">
                <a:solidFill>
                  <a:schemeClr val="bg1"/>
                </a:solidFill>
              </a:rPr>
              <a:t>. </a:t>
            </a:r>
            <a:r>
              <a:rPr lang="en-ID" sz="3200" dirty="0" err="1">
                <a:solidFill>
                  <a:srgbClr val="FED3A9"/>
                </a:solidFill>
              </a:rPr>
              <a:t>Alkitab</a:t>
            </a:r>
            <a:r>
              <a:rPr lang="en-ID" sz="3200" dirty="0">
                <a:solidFill>
                  <a:srgbClr val="FED3A9"/>
                </a:solidFill>
              </a:rPr>
              <a:t> </a:t>
            </a:r>
            <a:r>
              <a:rPr lang="en-ID" sz="3200" dirty="0" err="1">
                <a:solidFill>
                  <a:srgbClr val="FED3A9"/>
                </a:solidFill>
              </a:rPr>
              <a:t>malah</a:t>
            </a:r>
            <a:r>
              <a:rPr lang="en-ID" sz="3200" dirty="0">
                <a:solidFill>
                  <a:srgbClr val="FED3A9"/>
                </a:solidFill>
              </a:rPr>
              <a:t> </a:t>
            </a:r>
            <a:r>
              <a:rPr lang="en-ID" sz="3200" dirty="0" err="1">
                <a:solidFill>
                  <a:srgbClr val="FED3A9"/>
                </a:solidFill>
              </a:rPr>
              <a:t>mengajar</a:t>
            </a:r>
            <a:r>
              <a:rPr lang="en-ID" sz="3200" dirty="0">
                <a:solidFill>
                  <a:srgbClr val="FED3A9"/>
                </a:solidFill>
              </a:rPr>
              <a:t> </a:t>
            </a:r>
            <a:r>
              <a:rPr lang="en-ID" sz="3200" dirty="0" err="1">
                <a:solidFill>
                  <a:srgbClr val="FED3A9"/>
                </a:solidFill>
              </a:rPr>
              <a:t>kepada</a:t>
            </a:r>
            <a:r>
              <a:rPr lang="en-ID" sz="3200" dirty="0">
                <a:solidFill>
                  <a:srgbClr val="FED3A9"/>
                </a:solidFill>
              </a:rPr>
              <a:t> </a:t>
            </a:r>
            <a:r>
              <a:rPr lang="en-ID" sz="3200" dirty="0" err="1">
                <a:solidFill>
                  <a:srgbClr val="FED3A9"/>
                </a:solidFill>
              </a:rPr>
              <a:t>kita</a:t>
            </a:r>
            <a:r>
              <a:rPr lang="en-ID" sz="3200" dirty="0">
                <a:solidFill>
                  <a:srgbClr val="FED3A9"/>
                </a:solidFill>
              </a:rPr>
              <a:t> </a:t>
            </a:r>
            <a:r>
              <a:rPr lang="en-ID" sz="3200" dirty="0" err="1">
                <a:solidFill>
                  <a:srgbClr val="FED3A9"/>
                </a:solidFill>
              </a:rPr>
              <a:t>untuk</a:t>
            </a:r>
            <a:r>
              <a:rPr lang="en-ID" sz="3200" dirty="0">
                <a:solidFill>
                  <a:srgbClr val="FED3A9"/>
                </a:solidFill>
              </a:rPr>
              <a:t> </a:t>
            </a:r>
            <a:r>
              <a:rPr lang="en-ID" sz="3200" dirty="0" err="1">
                <a:solidFill>
                  <a:srgbClr val="FED3A9"/>
                </a:solidFill>
              </a:rPr>
              <a:t>membalas</a:t>
            </a:r>
            <a:r>
              <a:rPr lang="en-ID" sz="3200" dirty="0">
                <a:solidFill>
                  <a:srgbClr val="FED3A9"/>
                </a:solidFill>
              </a:rPr>
              <a:t> </a:t>
            </a:r>
            <a:r>
              <a:rPr lang="en-ID" sz="3200" dirty="0" err="1">
                <a:solidFill>
                  <a:srgbClr val="FED3A9"/>
                </a:solidFill>
              </a:rPr>
              <a:t>kejahatan</a:t>
            </a:r>
            <a:r>
              <a:rPr lang="en-ID" sz="3200" dirty="0">
                <a:solidFill>
                  <a:srgbClr val="FED3A9"/>
                </a:solidFill>
              </a:rPr>
              <a:t> </a:t>
            </a:r>
            <a:r>
              <a:rPr lang="en-ID" sz="3200" dirty="0" err="1">
                <a:solidFill>
                  <a:srgbClr val="FED3A9"/>
                </a:solidFill>
              </a:rPr>
              <a:t>dengan</a:t>
            </a:r>
            <a:r>
              <a:rPr lang="en-ID" sz="3200" dirty="0">
                <a:solidFill>
                  <a:srgbClr val="FED3A9"/>
                </a:solidFill>
              </a:rPr>
              <a:t> </a:t>
            </a:r>
            <a:r>
              <a:rPr lang="en-ID" sz="3200" dirty="0" err="1">
                <a:solidFill>
                  <a:srgbClr val="FED3A9"/>
                </a:solidFill>
              </a:rPr>
              <a:t>kebaikan</a:t>
            </a:r>
            <a:r>
              <a:rPr lang="en-ID" sz="3200" dirty="0">
                <a:solidFill>
                  <a:srgbClr val="FED3A9"/>
                </a:solidFill>
              </a:rPr>
              <a:t>. </a:t>
            </a:r>
            <a:r>
              <a:rPr lang="en-ID" sz="3200" dirty="0" err="1">
                <a:solidFill>
                  <a:schemeClr val="bg1"/>
                </a:solidFill>
              </a:rPr>
              <a:t>Untuk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mendoakan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musuh-musuh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kita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dengan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hal</a:t>
            </a:r>
            <a:r>
              <a:rPr lang="en-ID" sz="3200" dirty="0">
                <a:solidFill>
                  <a:schemeClr val="bg1"/>
                </a:solidFill>
              </a:rPr>
              <a:t> yang </a:t>
            </a:r>
            <a:r>
              <a:rPr lang="en-ID" sz="3200" dirty="0" err="1">
                <a:solidFill>
                  <a:schemeClr val="bg1"/>
                </a:solidFill>
              </a:rPr>
              <a:t>baik</a:t>
            </a:r>
            <a:r>
              <a:rPr lang="en-ID" sz="3200" dirty="0">
                <a:solidFill>
                  <a:schemeClr val="bg1"/>
                </a:solidFill>
              </a:rPr>
              <a:t>, </a:t>
            </a:r>
            <a:r>
              <a:rPr lang="en-ID" sz="3200" dirty="0" err="1">
                <a:solidFill>
                  <a:schemeClr val="bg1"/>
                </a:solidFill>
              </a:rPr>
              <a:t>bukan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mendoakan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kecelakaan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mereka</a:t>
            </a:r>
            <a:r>
              <a:rPr lang="en-ID" sz="3200" dirty="0">
                <a:solidFill>
                  <a:schemeClr val="bg1"/>
                </a:solidFill>
              </a:rPr>
              <a:t>. Hal </a:t>
            </a:r>
            <a:r>
              <a:rPr lang="en-ID" sz="3200" dirty="0" err="1">
                <a:solidFill>
                  <a:schemeClr val="bg1"/>
                </a:solidFill>
              </a:rPr>
              <a:t>ini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mengingatkan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kita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tentang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hak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membalas</a:t>
            </a:r>
            <a:r>
              <a:rPr lang="en-ID" sz="3200" dirty="0">
                <a:solidFill>
                  <a:schemeClr val="bg1"/>
                </a:solidFill>
              </a:rPr>
              <a:t> yang </a:t>
            </a:r>
            <a:r>
              <a:rPr lang="en-ID" sz="3200" dirty="0" err="1">
                <a:solidFill>
                  <a:schemeClr val="bg1"/>
                </a:solidFill>
              </a:rPr>
              <a:t>hanya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dimiliki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Tuhan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saja</a:t>
            </a:r>
            <a:r>
              <a:rPr lang="en-ID" sz="3200" dirty="0">
                <a:solidFill>
                  <a:schemeClr val="bg1"/>
                </a:solidFill>
              </a:rPr>
              <a:t>.</a:t>
            </a:r>
            <a:endParaRPr lang="en-ID" sz="3200" b="1" dirty="0">
              <a:solidFill>
                <a:srgbClr val="FED3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768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91D294-FB86-4F77-BBE8-07845DD93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" y="0"/>
            <a:ext cx="121902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0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F938E2-615C-43ED-ABFF-AAD0CEB6F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" y="0"/>
            <a:ext cx="1219022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C03B8D-94EC-47FE-B601-7BDB1DDBBD9D}"/>
              </a:ext>
            </a:extLst>
          </p:cNvPr>
          <p:cNvSpPr txBox="1"/>
          <p:nvPr/>
        </p:nvSpPr>
        <p:spPr>
          <a:xfrm>
            <a:off x="4340888" y="2140869"/>
            <a:ext cx="6631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dirty="0" err="1">
                <a:solidFill>
                  <a:schemeClr val="bg1"/>
                </a:solidFill>
              </a:rPr>
              <a:t>Yohanes</a:t>
            </a:r>
            <a:r>
              <a:rPr lang="en-ID" sz="3200" dirty="0">
                <a:solidFill>
                  <a:schemeClr val="bg1"/>
                </a:solidFill>
              </a:rPr>
              <a:t> 8:11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1B9931B-CDD4-4FEC-AAEE-2A55F6D87299}"/>
              </a:ext>
            </a:extLst>
          </p:cNvPr>
          <p:cNvCxnSpPr>
            <a:cxnSpLocks/>
          </p:cNvCxnSpPr>
          <p:nvPr/>
        </p:nvCxnSpPr>
        <p:spPr>
          <a:xfrm>
            <a:off x="0" y="2433256"/>
            <a:ext cx="416001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F4C8C56-8944-4222-8105-F2E65DD60102}"/>
              </a:ext>
            </a:extLst>
          </p:cNvPr>
          <p:cNvSpPr txBox="1"/>
          <p:nvPr/>
        </p:nvSpPr>
        <p:spPr>
          <a:xfrm>
            <a:off x="741064" y="2901250"/>
            <a:ext cx="105834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dirty="0" err="1">
                <a:solidFill>
                  <a:schemeClr val="bg1"/>
                </a:solidFill>
              </a:rPr>
              <a:t>Yesus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mengampuni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perempuan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itu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tanpa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syarat</a:t>
            </a:r>
            <a:r>
              <a:rPr lang="en-ID" sz="3200" dirty="0">
                <a:solidFill>
                  <a:schemeClr val="bg1"/>
                </a:solidFill>
              </a:rPr>
              <a:t>. </a:t>
            </a:r>
            <a:r>
              <a:rPr lang="en-ID" sz="3200" dirty="0" err="1">
                <a:solidFill>
                  <a:schemeClr val="bg1"/>
                </a:solidFill>
              </a:rPr>
              <a:t>Tetapi</a:t>
            </a:r>
            <a:r>
              <a:rPr lang="en-ID" sz="3200" dirty="0">
                <a:solidFill>
                  <a:schemeClr val="bg1"/>
                </a:solidFill>
              </a:rPr>
              <a:t>, </a:t>
            </a:r>
            <a:r>
              <a:rPr lang="en-ID" sz="3200" dirty="0" err="1">
                <a:solidFill>
                  <a:schemeClr val="bg1"/>
                </a:solidFill>
              </a:rPr>
              <a:t>sekali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lagi</a:t>
            </a:r>
            <a:r>
              <a:rPr lang="en-ID" sz="3200" dirty="0">
                <a:solidFill>
                  <a:schemeClr val="bg1"/>
                </a:solidFill>
              </a:rPr>
              <a:t>, </a:t>
            </a:r>
            <a:r>
              <a:rPr lang="en-ID" sz="3200" dirty="0" err="1">
                <a:solidFill>
                  <a:schemeClr val="bg1"/>
                </a:solidFill>
              </a:rPr>
              <a:t>bukan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berarti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perempuan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itu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lantas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bebas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berbuat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dosa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lagi</a:t>
            </a:r>
            <a:r>
              <a:rPr lang="en-ID" sz="3200" dirty="0">
                <a:solidFill>
                  <a:schemeClr val="bg1"/>
                </a:solidFill>
              </a:rPr>
              <a:t>. </a:t>
            </a:r>
            <a:r>
              <a:rPr lang="en-ID" sz="3200" dirty="0">
                <a:solidFill>
                  <a:srgbClr val="FED3A9"/>
                </a:solidFill>
              </a:rPr>
              <a:t>Orang yang </a:t>
            </a:r>
            <a:r>
              <a:rPr lang="en-ID" sz="3200" dirty="0" err="1">
                <a:solidFill>
                  <a:srgbClr val="FED3A9"/>
                </a:solidFill>
              </a:rPr>
              <a:t>diampuni</a:t>
            </a:r>
            <a:r>
              <a:rPr lang="en-ID" sz="3200" dirty="0">
                <a:solidFill>
                  <a:srgbClr val="FED3A9"/>
                </a:solidFill>
              </a:rPr>
              <a:t> </a:t>
            </a:r>
            <a:r>
              <a:rPr lang="en-ID" sz="3200" dirty="0" err="1">
                <a:solidFill>
                  <a:srgbClr val="FED3A9"/>
                </a:solidFill>
              </a:rPr>
              <a:t>memikul</a:t>
            </a:r>
            <a:r>
              <a:rPr lang="en-ID" sz="3200" dirty="0">
                <a:solidFill>
                  <a:srgbClr val="FED3A9"/>
                </a:solidFill>
              </a:rPr>
              <a:t> </a:t>
            </a:r>
            <a:r>
              <a:rPr lang="en-ID" sz="3200" dirty="0" err="1">
                <a:solidFill>
                  <a:srgbClr val="FED3A9"/>
                </a:solidFill>
              </a:rPr>
              <a:t>tanggung</a:t>
            </a:r>
            <a:r>
              <a:rPr lang="en-ID" sz="3200" dirty="0">
                <a:solidFill>
                  <a:srgbClr val="FED3A9"/>
                </a:solidFill>
              </a:rPr>
              <a:t> </a:t>
            </a:r>
            <a:r>
              <a:rPr lang="en-ID" sz="3200" dirty="0" err="1">
                <a:solidFill>
                  <a:srgbClr val="FED3A9"/>
                </a:solidFill>
              </a:rPr>
              <a:t>jawab</a:t>
            </a:r>
            <a:r>
              <a:rPr lang="en-ID" sz="3200" dirty="0">
                <a:solidFill>
                  <a:srgbClr val="FED3A9"/>
                </a:solidFill>
              </a:rPr>
              <a:t> </a:t>
            </a:r>
            <a:r>
              <a:rPr lang="en-ID" sz="3200" dirty="0" err="1">
                <a:solidFill>
                  <a:srgbClr val="FED3A9"/>
                </a:solidFill>
              </a:rPr>
              <a:t>untuk</a:t>
            </a:r>
            <a:r>
              <a:rPr lang="en-ID" sz="3200" dirty="0">
                <a:solidFill>
                  <a:srgbClr val="FED3A9"/>
                </a:solidFill>
              </a:rPr>
              <a:t> </a:t>
            </a:r>
            <a:r>
              <a:rPr lang="en-ID" sz="3200" dirty="0" err="1">
                <a:solidFill>
                  <a:srgbClr val="FED3A9"/>
                </a:solidFill>
              </a:rPr>
              <a:t>merespon</a:t>
            </a:r>
            <a:r>
              <a:rPr lang="en-ID" sz="3200" dirty="0">
                <a:solidFill>
                  <a:srgbClr val="FED3A9"/>
                </a:solidFill>
              </a:rPr>
              <a:t> </a:t>
            </a:r>
            <a:r>
              <a:rPr lang="en-ID" sz="3200" dirty="0" err="1">
                <a:solidFill>
                  <a:srgbClr val="FED3A9"/>
                </a:solidFill>
              </a:rPr>
              <a:t>anugerah</a:t>
            </a:r>
            <a:r>
              <a:rPr lang="en-ID" sz="3200" dirty="0">
                <a:solidFill>
                  <a:srgbClr val="FED3A9"/>
                </a:solidFill>
              </a:rPr>
              <a:t> </a:t>
            </a:r>
            <a:r>
              <a:rPr lang="en-ID" sz="3200" dirty="0" err="1">
                <a:solidFill>
                  <a:srgbClr val="FED3A9"/>
                </a:solidFill>
              </a:rPr>
              <a:t>itu</a:t>
            </a:r>
            <a:r>
              <a:rPr lang="en-ID" sz="3200" dirty="0">
                <a:solidFill>
                  <a:srgbClr val="FED3A9"/>
                </a:solidFill>
              </a:rPr>
              <a:t> </a:t>
            </a:r>
            <a:r>
              <a:rPr lang="en-ID" sz="3200" dirty="0" err="1">
                <a:solidFill>
                  <a:srgbClr val="FED3A9"/>
                </a:solidFill>
              </a:rPr>
              <a:t>dengan</a:t>
            </a:r>
            <a:r>
              <a:rPr lang="en-ID" sz="3200" dirty="0">
                <a:solidFill>
                  <a:srgbClr val="FED3A9"/>
                </a:solidFill>
              </a:rPr>
              <a:t> </a:t>
            </a:r>
            <a:r>
              <a:rPr lang="en-ID" sz="3200" dirty="0" err="1">
                <a:solidFill>
                  <a:srgbClr val="FED3A9"/>
                </a:solidFill>
              </a:rPr>
              <a:t>benar</a:t>
            </a:r>
            <a:r>
              <a:rPr lang="en-ID" sz="3200" dirty="0">
                <a:solidFill>
                  <a:srgbClr val="FED3A9"/>
                </a:solidFill>
              </a:rPr>
              <a:t>, </a:t>
            </a:r>
            <a:r>
              <a:rPr lang="en-ID" sz="3200" dirty="0" err="1">
                <a:solidFill>
                  <a:srgbClr val="FED3A9"/>
                </a:solidFill>
              </a:rPr>
              <a:t>yaitu</a:t>
            </a:r>
            <a:r>
              <a:rPr lang="en-ID" sz="3200" dirty="0">
                <a:solidFill>
                  <a:srgbClr val="FED3A9"/>
                </a:solidFill>
              </a:rPr>
              <a:t> </a:t>
            </a:r>
            <a:r>
              <a:rPr lang="en-ID" sz="3200" dirty="0" err="1">
                <a:solidFill>
                  <a:srgbClr val="FED3A9"/>
                </a:solidFill>
              </a:rPr>
              <a:t>dengan</a:t>
            </a:r>
            <a:r>
              <a:rPr lang="en-ID" sz="3200" dirty="0">
                <a:solidFill>
                  <a:srgbClr val="FED3A9"/>
                </a:solidFill>
              </a:rPr>
              <a:t> </a:t>
            </a:r>
            <a:r>
              <a:rPr lang="en-ID" sz="3200" dirty="0" err="1">
                <a:solidFill>
                  <a:srgbClr val="FED3A9"/>
                </a:solidFill>
              </a:rPr>
              <a:t>hidup</a:t>
            </a:r>
            <a:r>
              <a:rPr lang="en-ID" sz="3200" dirty="0">
                <a:solidFill>
                  <a:srgbClr val="FED3A9"/>
                </a:solidFill>
              </a:rPr>
              <a:t> </a:t>
            </a:r>
            <a:r>
              <a:rPr lang="en-ID" sz="3200" dirty="0" err="1">
                <a:solidFill>
                  <a:srgbClr val="FED3A9"/>
                </a:solidFill>
              </a:rPr>
              <a:t>sesuai</a:t>
            </a:r>
            <a:r>
              <a:rPr lang="en-ID" sz="3200" dirty="0">
                <a:solidFill>
                  <a:srgbClr val="FED3A9"/>
                </a:solidFill>
              </a:rPr>
              <a:t> </a:t>
            </a:r>
            <a:r>
              <a:rPr lang="en-ID" sz="3200" dirty="0" err="1">
                <a:solidFill>
                  <a:srgbClr val="FED3A9"/>
                </a:solidFill>
              </a:rPr>
              <a:t>kehendak</a:t>
            </a:r>
            <a:r>
              <a:rPr lang="en-ID" sz="3200" dirty="0">
                <a:solidFill>
                  <a:srgbClr val="FED3A9"/>
                </a:solidFill>
              </a:rPr>
              <a:t> Allah. </a:t>
            </a:r>
            <a:r>
              <a:rPr lang="en-ID" sz="3200" dirty="0" err="1">
                <a:solidFill>
                  <a:schemeClr val="bg1"/>
                </a:solidFill>
              </a:rPr>
              <a:t>Yesus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menyatakan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bahwa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tanggung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jawab</a:t>
            </a:r>
            <a:r>
              <a:rPr lang="en-ID" sz="3200" dirty="0">
                <a:solidFill>
                  <a:schemeClr val="bg1"/>
                </a:solidFill>
              </a:rPr>
              <a:t> yang </a:t>
            </a:r>
            <a:r>
              <a:rPr lang="en-ID" sz="3200" dirty="0" err="1">
                <a:solidFill>
                  <a:schemeClr val="bg1"/>
                </a:solidFill>
              </a:rPr>
              <a:t>melekat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itu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adalah</a:t>
            </a:r>
            <a:r>
              <a:rPr lang="en-ID" sz="3200" dirty="0">
                <a:solidFill>
                  <a:schemeClr val="bg1"/>
                </a:solidFill>
              </a:rPr>
              <a:t> “</a:t>
            </a:r>
            <a:r>
              <a:rPr lang="en-ID" sz="3200" dirty="0" err="1">
                <a:solidFill>
                  <a:schemeClr val="bg1"/>
                </a:solidFill>
              </a:rPr>
              <a:t>jangan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berbuat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dosa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lagi</a:t>
            </a:r>
            <a:r>
              <a:rPr lang="en-ID" sz="3200" dirty="0">
                <a:solidFill>
                  <a:schemeClr val="bg1"/>
                </a:solidFill>
              </a:rPr>
              <a:t>!”.</a:t>
            </a:r>
            <a:endParaRPr lang="en-ID" sz="3200" b="1" dirty="0">
              <a:solidFill>
                <a:srgbClr val="FED3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253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236</Words>
  <Application>Microsoft Office PowerPoint</Application>
  <PresentationFormat>Layar Lebar</PresentationFormat>
  <Paragraphs>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Judul Slide</vt:lpstr>
      </vt:variant>
      <vt:variant>
        <vt:i4>10</vt:i4>
      </vt:variant>
    </vt:vector>
  </HeadingPairs>
  <TitlesOfParts>
    <vt:vector size="11" baseType="lpstr">
      <vt:lpstr>Office Theme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SISKA</dc:creator>
  <cp:lastModifiedBy>roderinigouw@yahoo.com</cp:lastModifiedBy>
  <cp:revision>6</cp:revision>
  <dcterms:created xsi:type="dcterms:W3CDTF">2020-11-24T17:27:30Z</dcterms:created>
  <dcterms:modified xsi:type="dcterms:W3CDTF">2020-11-30T06:27:24Z</dcterms:modified>
</cp:coreProperties>
</file>