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1BD-ABFF-4B9D-92A4-725D7F0DA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1A4CC-880C-4BC0-8163-639ACBAE3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7B44E-8DC3-4FE2-8D86-25867F51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C0A97-D5E0-4C39-9FC5-C55869B5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59870-5E40-47A5-9250-00678B33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165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842B-32B3-4F43-ABFC-25B0F3CC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4E262-4220-431F-B9C1-5ADF11E81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79507-909B-479B-8F9F-3B7DBE97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42FB5-33F4-4D94-B9FE-FA7C7970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D77B0-B38E-4006-B132-E0DC585C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549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5A9D0-4C57-4F92-BF0E-6DA170430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C7FFD-0D9C-44E2-9690-521FEBC0B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067AD-F519-4575-A897-88F7D3E9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AA04C-AB1D-49A6-8143-A2FD7F26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00412-7A51-401E-AF4E-136D33FB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166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8687-0D25-4608-A327-D3CBFB99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8ED5D-6987-46D9-A432-94604709E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2ECA1-3276-4498-8346-6C7E7C25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6CBB-AB6C-47F4-8605-8EBA5EFE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37008-248E-4EE4-A10D-05158277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90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287A-DFDB-445E-8123-D3FD3477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64D73-118A-48BC-9DCF-67E7E92CD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AE565-A5AC-44DE-A831-E0DBEC7A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46877-46BA-4E38-9D94-B0E646D9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D322-DC42-4BE0-AC20-D7EDEBC0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6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DF1E2-9424-404D-A866-A6C5CB21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162F-7690-4C70-83FD-05A0A14D1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F3D77-A530-4DF5-9871-6B0DEFA57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A8992-6886-4678-B1A6-859B46963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50BEC-CAC7-4DCE-A975-9C93B753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8B2B9-8404-4C54-AA08-60B1E7D2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420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C72B-F4E8-43D4-8A61-911F35CA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0274B-3164-4A9A-B323-F3536142F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CA219-BDA7-4602-B108-DD793B7C3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AA0B7-4752-4329-857D-FB7B94B62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96F15-8FF7-40E1-8D81-F35CCD33A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994D1E-F88C-4E43-8667-945FD37D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FD4BA-4E42-4AAC-9F19-D4CD694C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92962-7727-4EED-BAFF-E37A18C7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171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5206-23B0-4E67-B366-8A7EF984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751B4-6B8D-44CC-96AF-737C6267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7F6EE-ADF4-4C8A-A0DB-5DBD0A35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90E8A-1AB2-4AE3-B133-962D958B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748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1C818-3C6E-4F59-8269-B3A55B87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3613A-EF8E-4EE2-ADD8-D5A69AFB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7FBD3-712D-489D-AE18-CE7B97D9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308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2590-532C-420D-A266-7C6F5E77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87A7-1276-4D24-94CD-03DF42ABF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2480F-CE85-4A64-AE57-7DCFE85FE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E643C-92AA-4B09-842A-3D32242F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4C52B-FCAF-4E8E-ACC0-91733FFD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71C97-2405-4B06-B082-F21BD976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63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113B-58DA-47EC-B776-EEA5BC66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7148A6-3944-4202-861A-6DB9FA5D4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34802-4967-4F0E-BC64-CACD0D27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413BE-8B96-4BE6-BDAE-D276E3E7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F8A80-84C1-4FD7-BF21-C55E6FF1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A6ED6-6862-4E76-A6EA-9561A343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672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4B38D-23DF-4F68-9C44-71659B8F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DA9C5-81F5-464E-9B7A-377877636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0511D-021C-4D5F-9817-5E960768A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B1151-E87E-4719-9554-9F78D83FD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318AD-AEAA-4B8F-A056-AECE9A300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904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2CCCBAB-5DD3-4B44-877D-597B83857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" y="0"/>
            <a:ext cx="12187343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85DB07-ADB0-4B7D-9992-5D8D91AFA67F}"/>
              </a:ext>
            </a:extLst>
          </p:cNvPr>
          <p:cNvSpPr txBox="1"/>
          <p:nvPr/>
        </p:nvSpPr>
        <p:spPr>
          <a:xfrm>
            <a:off x="4335242" y="1096527"/>
            <a:ext cx="54846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000" b="1" dirty="0"/>
              <a:t>DISIPLIN</a:t>
            </a:r>
          </a:p>
          <a:p>
            <a:r>
              <a:rPr lang="en-ID" sz="10000" b="1" dirty="0"/>
              <a:t>DIRI</a:t>
            </a:r>
          </a:p>
        </p:txBody>
      </p:sp>
    </p:spTree>
    <p:extLst>
      <p:ext uri="{BB962C8B-B14F-4D97-AF65-F5344CB8AC3E}">
        <p14:creationId xmlns:p14="http://schemas.microsoft.com/office/powerpoint/2010/main" val="173009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8594D-72A3-4557-88AB-3A8BB6043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" y="0"/>
            <a:ext cx="1218846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830954-53DF-4144-A38C-BA6CA0197D59}"/>
              </a:ext>
            </a:extLst>
          </p:cNvPr>
          <p:cNvSpPr txBox="1"/>
          <p:nvPr/>
        </p:nvSpPr>
        <p:spPr>
          <a:xfrm>
            <a:off x="3086100" y="1049145"/>
            <a:ext cx="7346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BACAAN : </a:t>
            </a:r>
            <a:r>
              <a:rPr lang="en-ID" sz="4000" b="1" dirty="0" err="1"/>
              <a:t>Ibrani</a:t>
            </a:r>
            <a:r>
              <a:rPr lang="en-ID" sz="4000" b="1" dirty="0"/>
              <a:t> 12:5-9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B0624-9A6B-4D47-8093-941540C7746C}"/>
              </a:ext>
            </a:extLst>
          </p:cNvPr>
          <p:cNvSpPr txBox="1"/>
          <p:nvPr/>
        </p:nvSpPr>
        <p:spPr>
          <a:xfrm>
            <a:off x="3086100" y="2014775"/>
            <a:ext cx="86182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/>
              <a:t>Seorang</a:t>
            </a:r>
            <a:r>
              <a:rPr lang="en-ID" sz="3200" dirty="0"/>
              <a:t> </a:t>
            </a:r>
            <a:r>
              <a:rPr lang="en-ID" sz="3200" dirty="0" err="1"/>
              <a:t>atlet</a:t>
            </a:r>
            <a:r>
              <a:rPr lang="en-ID" sz="3200" dirty="0"/>
              <a:t> </a:t>
            </a:r>
            <a:r>
              <a:rPr lang="en-ID" sz="3200" dirty="0" err="1"/>
              <a:t>memiliki</a:t>
            </a:r>
            <a:r>
              <a:rPr lang="en-ID" sz="3200" dirty="0"/>
              <a:t> </a:t>
            </a:r>
            <a:r>
              <a:rPr lang="en-ID" sz="3200" dirty="0" err="1"/>
              <a:t>bakat</a:t>
            </a:r>
            <a:r>
              <a:rPr lang="en-ID" sz="3200" dirty="0"/>
              <a:t> yang </a:t>
            </a:r>
            <a:r>
              <a:rPr lang="en-ID" sz="3200" dirty="0" err="1"/>
              <a:t>hebat</a:t>
            </a:r>
            <a:r>
              <a:rPr lang="en-ID" sz="3200" dirty="0"/>
              <a:t>, </a:t>
            </a:r>
            <a:r>
              <a:rPr lang="en-ID" sz="3200" dirty="0" err="1"/>
              <a:t>tetapi</a:t>
            </a:r>
            <a:r>
              <a:rPr lang="en-ID" sz="3200" dirty="0"/>
              <a:t> di </a:t>
            </a:r>
            <a:r>
              <a:rPr lang="en-ID" sz="3200" dirty="0" err="1"/>
              <a:t>tangan</a:t>
            </a:r>
            <a:r>
              <a:rPr lang="en-ID" sz="3200" dirty="0"/>
              <a:t> </a:t>
            </a:r>
            <a:r>
              <a:rPr lang="en-ID" sz="3200" dirty="0" err="1"/>
              <a:t>pelatih</a:t>
            </a:r>
            <a:r>
              <a:rPr lang="en-ID" sz="3200" dirty="0"/>
              <a:t> yang salah, </a:t>
            </a:r>
            <a:r>
              <a:rPr lang="en-ID" sz="3200" dirty="0" err="1"/>
              <a:t>kariernya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gemilang</a:t>
            </a:r>
            <a:r>
              <a:rPr lang="en-ID" sz="3200" dirty="0"/>
              <a:t>. Sama </a:t>
            </a:r>
            <a:r>
              <a:rPr lang="en-ID" sz="3200" dirty="0" err="1"/>
              <a:t>seperti</a:t>
            </a:r>
            <a:r>
              <a:rPr lang="en-ID" sz="3200" dirty="0"/>
              <a:t> </a:t>
            </a:r>
            <a:r>
              <a:rPr lang="en-ID" sz="3200" dirty="0" err="1"/>
              <a:t>kerohanian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,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membutuhkan</a:t>
            </a:r>
            <a:r>
              <a:rPr lang="en-ID" sz="3200" dirty="0"/>
              <a:t> </a:t>
            </a:r>
            <a:r>
              <a:rPr lang="en-ID" sz="3200" dirty="0" err="1"/>
              <a:t>pelatih</a:t>
            </a:r>
            <a:r>
              <a:rPr lang="en-ID" sz="3200" dirty="0"/>
              <a:t>/guru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mendisiplin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. Sama </a:t>
            </a:r>
            <a:r>
              <a:rPr lang="en-ID" sz="3200" dirty="0" err="1"/>
              <a:t>seperti</a:t>
            </a:r>
            <a:r>
              <a:rPr lang="en-ID" sz="3200" dirty="0"/>
              <a:t> </a:t>
            </a:r>
            <a:r>
              <a:rPr lang="en-ID" sz="3200" dirty="0" err="1"/>
              <a:t>atlet</a:t>
            </a:r>
            <a:r>
              <a:rPr lang="en-ID" sz="3200" dirty="0"/>
              <a:t> yang </a:t>
            </a:r>
            <a:r>
              <a:rPr lang="en-ID" sz="3200" dirty="0" err="1"/>
              <a:t>dilatih</a:t>
            </a:r>
            <a:r>
              <a:rPr lang="en-ID" sz="3200" dirty="0"/>
              <a:t>,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lebih</a:t>
            </a:r>
            <a:r>
              <a:rPr lang="en-ID" sz="3200" dirty="0"/>
              <a:t> </a:t>
            </a:r>
            <a:r>
              <a:rPr lang="en-ID" sz="3200" dirty="0" err="1"/>
              <a:t>berhasil</a:t>
            </a:r>
            <a:r>
              <a:rPr lang="en-ID" sz="3200" dirty="0"/>
              <a:t> </a:t>
            </a:r>
            <a:r>
              <a:rPr lang="en-ID" sz="3200" dirty="0" err="1"/>
              <a:t>atlet</a:t>
            </a:r>
            <a:r>
              <a:rPr lang="en-ID" sz="3200" dirty="0"/>
              <a:t> yang </a:t>
            </a:r>
            <a:r>
              <a:rPr lang="en-ID" sz="3200" dirty="0" err="1"/>
              <a:t>mau</a:t>
            </a:r>
            <a:r>
              <a:rPr lang="en-ID" sz="3200" dirty="0"/>
              <a:t> </a:t>
            </a:r>
            <a:r>
              <a:rPr lang="en-ID" sz="3200" dirty="0" err="1"/>
              <a:t>didisiplin</a:t>
            </a:r>
            <a:r>
              <a:rPr lang="en-ID" sz="3200" dirty="0"/>
              <a:t>, oleh </a:t>
            </a:r>
            <a:r>
              <a:rPr lang="en-ID" sz="3200" dirty="0" err="1"/>
              <a:t>pelatihnya</a:t>
            </a:r>
            <a:r>
              <a:rPr lang="en-ID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96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F6CB8-6693-4742-8485-3F13A5E36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5FC0CA-6805-4340-BE6D-9F2DA6749266}"/>
              </a:ext>
            </a:extLst>
          </p:cNvPr>
          <p:cNvSpPr txBox="1"/>
          <p:nvPr/>
        </p:nvSpPr>
        <p:spPr>
          <a:xfrm>
            <a:off x="2442043" y="3516465"/>
            <a:ext cx="7982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 err="1"/>
              <a:t>Inilah</a:t>
            </a:r>
            <a:r>
              <a:rPr lang="en-ID" sz="6000" b="1" dirty="0"/>
              <a:t> </a:t>
            </a:r>
            <a:r>
              <a:rPr lang="en-ID" sz="6000" b="1" dirty="0" err="1"/>
              <a:t>sikap</a:t>
            </a:r>
            <a:r>
              <a:rPr lang="en-ID" sz="6000" b="1" dirty="0"/>
              <a:t> yang </a:t>
            </a:r>
            <a:r>
              <a:rPr lang="en-ID" sz="6000" b="1" dirty="0" err="1"/>
              <a:t>harus</a:t>
            </a:r>
            <a:r>
              <a:rPr lang="en-ID" sz="6000" b="1" dirty="0"/>
              <a:t> </a:t>
            </a:r>
            <a:r>
              <a:rPr lang="en-ID" sz="6000" b="1" dirty="0" err="1"/>
              <a:t>dimiliki</a:t>
            </a:r>
            <a:r>
              <a:rPr lang="en-ID" sz="6000" b="1" dirty="0"/>
              <a:t> </a:t>
            </a:r>
            <a:r>
              <a:rPr lang="en-ID" sz="6000" b="1" dirty="0" err="1"/>
              <a:t>terhadap</a:t>
            </a:r>
            <a:r>
              <a:rPr lang="en-ID" sz="6000" b="1" dirty="0"/>
              <a:t> </a:t>
            </a:r>
            <a:r>
              <a:rPr lang="en-ID" sz="6000" b="1" dirty="0" err="1"/>
              <a:t>didikan</a:t>
            </a:r>
            <a:r>
              <a:rPr lang="en-ID" sz="6000" b="1" dirty="0"/>
              <a:t> </a:t>
            </a:r>
            <a:r>
              <a:rPr lang="en-ID" sz="6000" b="1" dirty="0" err="1"/>
              <a:t>Tuhan</a:t>
            </a:r>
            <a:r>
              <a:rPr lang="en-ID" sz="6000" b="1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2A843-9602-47F7-AB08-0DE550ABD6DA}"/>
              </a:ext>
            </a:extLst>
          </p:cNvPr>
          <p:cNvSpPr txBox="1"/>
          <p:nvPr/>
        </p:nvSpPr>
        <p:spPr>
          <a:xfrm>
            <a:off x="907442" y="1076595"/>
            <a:ext cx="400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/>
              <a:t>Oleh </a:t>
            </a:r>
            <a:r>
              <a:rPr lang="en-ID" sz="3200" b="1" dirty="0" err="1"/>
              <a:t>karena</a:t>
            </a:r>
            <a:r>
              <a:rPr lang="en-ID" sz="3200" b="1" dirty="0"/>
              <a:t> </a:t>
            </a:r>
            <a:r>
              <a:rPr lang="en-ID" sz="3200" b="1" dirty="0" err="1"/>
              <a:t>itu</a:t>
            </a:r>
            <a:endParaRPr lang="en-ID" sz="3200" b="1" dirty="0"/>
          </a:p>
          <a:p>
            <a:r>
              <a:rPr lang="en-ID" sz="3200" b="1" dirty="0" err="1"/>
              <a:t>sebagai</a:t>
            </a:r>
            <a:r>
              <a:rPr lang="en-ID" sz="3200" b="1" dirty="0"/>
              <a:t> murid </a:t>
            </a:r>
            <a:r>
              <a:rPr lang="en-ID" sz="3200" b="1" dirty="0" err="1"/>
              <a:t>Yesus</a:t>
            </a:r>
            <a:r>
              <a:rPr lang="en-ID" sz="3200" b="1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36169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991659-DCAD-49DE-9D57-4A13FDE70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" y="0"/>
            <a:ext cx="1218952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41EE7E-41F6-4FB0-8991-F7729861DD81}"/>
              </a:ext>
            </a:extLst>
          </p:cNvPr>
          <p:cNvSpPr txBox="1"/>
          <p:nvPr/>
        </p:nvSpPr>
        <p:spPr>
          <a:xfrm>
            <a:off x="5088054" y="1067440"/>
            <a:ext cx="69896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000" b="1" dirty="0"/>
              <a:t>JANGAN ANGGAP</a:t>
            </a:r>
          </a:p>
          <a:p>
            <a:r>
              <a:rPr lang="en-ID" sz="5000" b="1" dirty="0"/>
              <a:t>ENTENG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566D2-C69E-4286-A1B5-D591344B3D94}"/>
              </a:ext>
            </a:extLst>
          </p:cNvPr>
          <p:cNvSpPr txBox="1"/>
          <p:nvPr/>
        </p:nvSpPr>
        <p:spPr>
          <a:xfrm>
            <a:off x="5088054" y="2922354"/>
            <a:ext cx="6703895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D" sz="3200" b="1" dirty="0" err="1"/>
              <a:t>Ibrani</a:t>
            </a:r>
            <a:r>
              <a:rPr lang="en-ID" sz="3200" b="1" dirty="0"/>
              <a:t> 12:5</a:t>
            </a:r>
          </a:p>
          <a:p>
            <a:pPr>
              <a:spcAft>
                <a:spcPts val="900"/>
              </a:spcAft>
            </a:pPr>
            <a:r>
              <a:rPr lang="en-ID" sz="3200" dirty="0" err="1"/>
              <a:t>Mungkin</a:t>
            </a:r>
            <a:r>
              <a:rPr lang="en-ID" sz="3200" dirty="0"/>
              <a:t> </a:t>
            </a:r>
            <a:r>
              <a:rPr lang="en-ID" sz="3200" dirty="0" err="1"/>
              <a:t>Firman</a:t>
            </a:r>
            <a:r>
              <a:rPr lang="en-ID" sz="3200" dirty="0"/>
              <a:t> yang </a:t>
            </a:r>
            <a:r>
              <a:rPr lang="en-ID" sz="3200" dirty="0" err="1"/>
              <a:t>didengar</a:t>
            </a:r>
            <a:r>
              <a:rPr lang="en-ID" sz="3200" dirty="0"/>
              <a:t> </a:t>
            </a:r>
            <a:r>
              <a:rPr lang="en-ID" sz="3200" dirty="0" err="1"/>
              <a:t>itu-itu</a:t>
            </a:r>
            <a:r>
              <a:rPr lang="en-ID" sz="3200" dirty="0"/>
              <a:t> </a:t>
            </a:r>
            <a:r>
              <a:rPr lang="en-ID" sz="3200" dirty="0" err="1"/>
              <a:t>lagi</a:t>
            </a:r>
            <a:r>
              <a:rPr lang="en-ID" sz="3200" dirty="0"/>
              <a:t>, </a:t>
            </a:r>
            <a:r>
              <a:rPr lang="en-ID" sz="3200" dirty="0" err="1"/>
              <a:t>kotbah</a:t>
            </a:r>
            <a:r>
              <a:rPr lang="en-ID" sz="3200" dirty="0"/>
              <a:t> yang </a:t>
            </a:r>
            <a:r>
              <a:rPr lang="en-ID" sz="3200" dirty="0" err="1"/>
              <a:t>didengar</a:t>
            </a:r>
            <a:r>
              <a:rPr lang="en-ID" sz="3200" dirty="0"/>
              <a:t> </a:t>
            </a:r>
            <a:r>
              <a:rPr lang="en-ID" sz="3200" dirty="0" err="1"/>
              <a:t>itu-itu</a:t>
            </a:r>
            <a:r>
              <a:rPr lang="en-ID" sz="3200" dirty="0"/>
              <a:t> </a:t>
            </a:r>
            <a:r>
              <a:rPr lang="en-ID" sz="3200" dirty="0" err="1"/>
              <a:t>lagi</a:t>
            </a:r>
            <a:r>
              <a:rPr lang="en-ID" sz="3200" dirty="0"/>
              <a:t>,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sudah</a:t>
            </a:r>
            <a:r>
              <a:rPr lang="en-ID" sz="3200" dirty="0"/>
              <a:t> </a:t>
            </a:r>
            <a:r>
              <a:rPr lang="en-ID" sz="3200" dirty="0" err="1"/>
              <a:t>hafal</a:t>
            </a:r>
            <a:r>
              <a:rPr lang="en-ID" sz="3200" dirty="0"/>
              <a:t> </a:t>
            </a:r>
            <a:r>
              <a:rPr lang="en-ID" sz="3200" dirty="0" err="1"/>
              <a:t>semua</a:t>
            </a:r>
            <a:r>
              <a:rPr lang="en-ID" sz="3200" dirty="0"/>
              <a:t> </a:t>
            </a:r>
            <a:r>
              <a:rPr lang="en-ID" sz="3200" dirty="0" err="1"/>
              <a:t>ajaran</a:t>
            </a:r>
            <a:r>
              <a:rPr lang="en-ID" sz="3200" dirty="0"/>
              <a:t> dan </a:t>
            </a:r>
            <a:r>
              <a:rPr lang="en-ID" sz="3200" dirty="0" err="1"/>
              <a:t>didikan</a:t>
            </a:r>
            <a:r>
              <a:rPr lang="en-ID" sz="3200" dirty="0"/>
              <a:t> </a:t>
            </a:r>
            <a:r>
              <a:rPr lang="en-ID" sz="3200" dirty="0" err="1"/>
              <a:t>Tuhan</a:t>
            </a:r>
            <a:r>
              <a:rPr lang="en-ID" sz="3200" dirty="0"/>
              <a:t>. </a:t>
            </a:r>
            <a:r>
              <a:rPr lang="en-ID" sz="3200" dirty="0" err="1"/>
              <a:t>Tetapi</a:t>
            </a:r>
            <a:r>
              <a:rPr lang="en-ID" sz="3200" dirty="0"/>
              <a:t> </a:t>
            </a:r>
            <a:r>
              <a:rPr lang="en-ID" sz="3200" dirty="0" err="1"/>
              <a:t>jangan</a:t>
            </a:r>
            <a:r>
              <a:rPr lang="en-ID" sz="3200" dirty="0"/>
              <a:t> </a:t>
            </a:r>
            <a:r>
              <a:rPr lang="en-ID" sz="3200" dirty="0" err="1"/>
              <a:t>anggap</a:t>
            </a:r>
            <a:r>
              <a:rPr lang="en-ID" sz="3200" dirty="0"/>
              <a:t> </a:t>
            </a:r>
            <a:r>
              <a:rPr lang="en-ID" sz="3200" dirty="0" err="1"/>
              <a:t>enteng</a:t>
            </a:r>
            <a:r>
              <a:rPr lang="en-ID" sz="3200" dirty="0"/>
              <a:t> </a:t>
            </a:r>
            <a:r>
              <a:rPr lang="en-ID" sz="3200" dirty="0" err="1"/>
              <a:t>hal-hal</a:t>
            </a:r>
            <a:r>
              <a:rPr lang="en-ID" sz="3200" dirty="0"/>
              <a:t> yang </a:t>
            </a:r>
            <a:r>
              <a:rPr lang="en-ID" sz="3200" dirty="0" err="1"/>
              <a:t>kecil</a:t>
            </a:r>
            <a:r>
              <a:rPr lang="en-ID" sz="3200" dirty="0"/>
              <a:t> </a:t>
            </a:r>
            <a:r>
              <a:rPr lang="en-ID" sz="3200" dirty="0" err="1"/>
              <a:t>itu</a:t>
            </a:r>
            <a:r>
              <a:rPr lang="en-ID" sz="32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3FC91-4633-4F42-BB29-EDE63A90F2CF}"/>
              </a:ext>
            </a:extLst>
          </p:cNvPr>
          <p:cNvSpPr txBox="1"/>
          <p:nvPr/>
        </p:nvSpPr>
        <p:spPr>
          <a:xfrm>
            <a:off x="1267334" y="3555578"/>
            <a:ext cx="30653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5000" b="1" dirty="0">
                <a:solidFill>
                  <a:srgbClr val="092B34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4489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B13646-08D4-4825-BD45-4C3DE4A9E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" y="0"/>
            <a:ext cx="121881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A470DB-9F96-4A9A-B2D3-C794C6C41CB4}"/>
              </a:ext>
            </a:extLst>
          </p:cNvPr>
          <p:cNvSpPr txBox="1"/>
          <p:nvPr/>
        </p:nvSpPr>
        <p:spPr>
          <a:xfrm>
            <a:off x="5231960" y="1413063"/>
            <a:ext cx="59078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ID" sz="3200" dirty="0" err="1"/>
              <a:t>Jika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berusaha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disiplin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mengerjakan</a:t>
            </a:r>
            <a:r>
              <a:rPr lang="en-ID" sz="3200" dirty="0"/>
              <a:t> </a:t>
            </a:r>
            <a:r>
              <a:rPr lang="en-ID" sz="3200" dirty="0" err="1"/>
              <a:t>perintah</a:t>
            </a:r>
            <a:r>
              <a:rPr lang="en-ID" sz="3200" dirty="0"/>
              <a:t> </a:t>
            </a:r>
            <a:r>
              <a:rPr lang="en-ID" sz="3200" dirty="0" err="1"/>
              <a:t>Tuhan</a:t>
            </a:r>
            <a:r>
              <a:rPr lang="en-ID" sz="3200" dirty="0"/>
              <a:t>, </a:t>
            </a:r>
            <a:r>
              <a:rPr lang="en-ID" sz="3200" dirty="0" err="1"/>
              <a:t>maka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menjadi</a:t>
            </a:r>
            <a:r>
              <a:rPr lang="en-ID" sz="3200" dirty="0"/>
              <a:t> </a:t>
            </a:r>
            <a:r>
              <a:rPr lang="en-ID" sz="3200" dirty="0" err="1"/>
              <a:t>Manusia</a:t>
            </a:r>
            <a:r>
              <a:rPr lang="en-ID" sz="3200" dirty="0"/>
              <a:t> yang </a:t>
            </a:r>
            <a:r>
              <a:rPr lang="en-ID" sz="3200" dirty="0" err="1"/>
              <a:t>dewasa</a:t>
            </a:r>
            <a:r>
              <a:rPr lang="en-ID" sz="3200" dirty="0"/>
              <a:t> </a:t>
            </a:r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rohani</a:t>
            </a:r>
            <a:r>
              <a:rPr lang="en-ID" sz="3200" dirty="0"/>
              <a:t>. </a:t>
            </a:r>
            <a:r>
              <a:rPr lang="en-ID" sz="3200" dirty="0" err="1"/>
              <a:t>Terlebih</a:t>
            </a:r>
            <a:r>
              <a:rPr lang="en-ID" sz="3200" dirty="0"/>
              <a:t> </a:t>
            </a:r>
            <a:r>
              <a:rPr lang="en-ID" sz="3200" dirty="0" err="1"/>
              <a:t>jika</a:t>
            </a:r>
            <a:r>
              <a:rPr lang="en-ID" sz="3200" dirty="0"/>
              <a:t> </a:t>
            </a:r>
            <a:r>
              <a:rPr lang="en-ID" sz="3200" dirty="0" err="1"/>
              <a:t>Tuhan</a:t>
            </a:r>
            <a:r>
              <a:rPr lang="en-ID" sz="3200" dirty="0"/>
              <a:t> </a:t>
            </a:r>
            <a:r>
              <a:rPr lang="en-ID" sz="3200" dirty="0" err="1"/>
              <a:t>sudah</a:t>
            </a:r>
            <a:r>
              <a:rPr lang="en-ID" sz="3200" dirty="0"/>
              <a:t> </a:t>
            </a:r>
            <a:r>
              <a:rPr lang="en-ID" sz="3200" dirty="0" err="1"/>
              <a:t>mendisiplin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keras</a:t>
            </a:r>
            <a:r>
              <a:rPr lang="en-ID" sz="3200" dirty="0"/>
              <a:t>, </a:t>
            </a:r>
            <a:r>
              <a:rPr lang="en-ID" sz="3200" dirty="0" err="1"/>
              <a:t>jangan</a:t>
            </a:r>
            <a:r>
              <a:rPr lang="en-ID" sz="3200" dirty="0"/>
              <a:t> </a:t>
            </a:r>
            <a:r>
              <a:rPr lang="en-ID" sz="3200" dirty="0" err="1"/>
              <a:t>acuhkan</a:t>
            </a:r>
            <a:r>
              <a:rPr lang="en-ID" sz="3200" dirty="0"/>
              <a:t> </a:t>
            </a:r>
            <a:r>
              <a:rPr lang="en-ID" sz="3200" dirty="0" err="1"/>
              <a:t>itu</a:t>
            </a:r>
            <a:r>
              <a:rPr lang="en-ID" sz="3200" dirty="0"/>
              <a:t> dan masa </a:t>
            </a:r>
            <a:r>
              <a:rPr lang="en-ID" sz="3200" dirty="0" err="1"/>
              <a:t>bodoh</a:t>
            </a:r>
            <a:r>
              <a:rPr lang="en-ID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36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7E0B3F-CC99-4052-A066-2FA38FB13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63890-562B-4DB9-8B56-B2BC7866D508}"/>
              </a:ext>
            </a:extLst>
          </p:cNvPr>
          <p:cNvSpPr txBox="1"/>
          <p:nvPr/>
        </p:nvSpPr>
        <p:spPr>
          <a:xfrm>
            <a:off x="5088054" y="805047"/>
            <a:ext cx="69896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000" b="1" dirty="0"/>
              <a:t>JANGAN PUTUS ASA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1FC93-2206-477A-98AB-E05E3E547197}"/>
              </a:ext>
            </a:extLst>
          </p:cNvPr>
          <p:cNvSpPr txBox="1"/>
          <p:nvPr/>
        </p:nvSpPr>
        <p:spPr>
          <a:xfrm>
            <a:off x="5088055" y="1811348"/>
            <a:ext cx="6385677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D" sz="3200" b="1" dirty="0" err="1"/>
              <a:t>Ibrani</a:t>
            </a:r>
            <a:r>
              <a:rPr lang="en-ID" sz="3200" b="1" dirty="0"/>
              <a:t> 12:5</a:t>
            </a:r>
          </a:p>
          <a:p>
            <a:pPr>
              <a:spcAft>
                <a:spcPts val="900"/>
              </a:spcAft>
            </a:pPr>
            <a:r>
              <a:rPr lang="en-ID" sz="3200" dirty="0" err="1"/>
              <a:t>Disiplin</a:t>
            </a:r>
            <a:r>
              <a:rPr lang="en-ID" sz="3200" dirty="0"/>
              <a:t> </a:t>
            </a:r>
            <a:r>
              <a:rPr lang="en-ID" sz="3200" dirty="0" err="1"/>
              <a:t>bukanlah</a:t>
            </a:r>
            <a:r>
              <a:rPr lang="en-ID" sz="3200" dirty="0"/>
              <a:t> </a:t>
            </a:r>
            <a:r>
              <a:rPr lang="en-ID" sz="3200" dirty="0" err="1"/>
              <a:t>hal</a:t>
            </a:r>
            <a:r>
              <a:rPr lang="en-ID" sz="3200" dirty="0"/>
              <a:t> yang </a:t>
            </a:r>
            <a:r>
              <a:rPr lang="en-ID" sz="3200" dirty="0" err="1"/>
              <a:t>mudah</a:t>
            </a:r>
            <a:r>
              <a:rPr lang="en-ID" sz="3200" dirty="0"/>
              <a:t>. </a:t>
            </a:r>
            <a:r>
              <a:rPr lang="en-ID" sz="3200" dirty="0" err="1"/>
              <a:t>Bagi</a:t>
            </a:r>
            <a:r>
              <a:rPr lang="en-ID" sz="3200" dirty="0"/>
              <a:t> </a:t>
            </a:r>
            <a:r>
              <a:rPr lang="en-ID" sz="3200" dirty="0" err="1"/>
              <a:t>seorang</a:t>
            </a:r>
            <a:r>
              <a:rPr lang="en-ID" sz="3200" dirty="0"/>
              <a:t> </a:t>
            </a:r>
            <a:r>
              <a:rPr lang="en-ID" sz="3200" dirty="0" err="1"/>
              <a:t>atlet</a:t>
            </a:r>
            <a:r>
              <a:rPr lang="en-ID" sz="3200" dirty="0"/>
              <a:t>, </a:t>
            </a:r>
            <a:r>
              <a:rPr lang="en-ID" sz="3200" dirty="0" err="1"/>
              <a:t>bangun</a:t>
            </a:r>
            <a:r>
              <a:rPr lang="en-ID" sz="3200" dirty="0"/>
              <a:t> </a:t>
            </a:r>
            <a:r>
              <a:rPr lang="en-ID" sz="3200" dirty="0" err="1"/>
              <a:t>subuh</a:t>
            </a:r>
            <a:r>
              <a:rPr lang="en-ID" sz="3200" dirty="0"/>
              <a:t> </a:t>
            </a:r>
            <a:r>
              <a:rPr lang="en-ID" sz="3200" dirty="0" err="1"/>
              <a:t>setiap</a:t>
            </a:r>
            <a:r>
              <a:rPr lang="en-ID" sz="3200" dirty="0"/>
              <a:t> </a:t>
            </a:r>
            <a:r>
              <a:rPr lang="en-ID" sz="3200" dirty="0" err="1"/>
              <a:t>hari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latihan</a:t>
            </a:r>
            <a:r>
              <a:rPr lang="en-ID" sz="3200" dirty="0"/>
              <a:t>, </a:t>
            </a:r>
            <a:r>
              <a:rPr lang="en-ID" sz="3200" dirty="0" err="1"/>
              <a:t>menjaga</a:t>
            </a:r>
            <a:r>
              <a:rPr lang="en-ID" sz="3200" dirty="0"/>
              <a:t> </a:t>
            </a:r>
            <a:r>
              <a:rPr lang="en-ID" sz="3200" dirty="0" err="1"/>
              <a:t>makan</a:t>
            </a:r>
            <a:r>
              <a:rPr lang="en-ID" sz="3200" dirty="0"/>
              <a:t>, </a:t>
            </a:r>
            <a:r>
              <a:rPr lang="en-ID" sz="3200" dirty="0" err="1"/>
              <a:t>menjaga</a:t>
            </a:r>
            <a:r>
              <a:rPr lang="en-ID" sz="3200" dirty="0"/>
              <a:t> </a:t>
            </a:r>
            <a:r>
              <a:rPr lang="en-ID" sz="3200" dirty="0" err="1"/>
              <a:t>pola</a:t>
            </a:r>
            <a:r>
              <a:rPr lang="en-ID" sz="3200" dirty="0"/>
              <a:t> </a:t>
            </a:r>
            <a:r>
              <a:rPr lang="en-ID" sz="3200" dirty="0" err="1"/>
              <a:t>hidup</a:t>
            </a:r>
            <a:r>
              <a:rPr lang="en-ID" sz="3200" dirty="0"/>
              <a:t> </a:t>
            </a:r>
            <a:r>
              <a:rPr lang="en-ID" sz="3200" dirty="0" err="1"/>
              <a:t>sehat</a:t>
            </a:r>
            <a:r>
              <a:rPr lang="en-ID" sz="3200" dirty="0"/>
              <a:t>, </a:t>
            </a:r>
            <a:r>
              <a:rPr lang="en-ID" sz="3200" dirty="0" err="1"/>
              <a:t>serta</a:t>
            </a:r>
            <a:r>
              <a:rPr lang="en-ID" sz="3200" dirty="0"/>
              <a:t> </a:t>
            </a:r>
            <a:r>
              <a:rPr lang="en-ID" sz="3200" dirty="0" err="1"/>
              <a:t>mengasah</a:t>
            </a:r>
            <a:r>
              <a:rPr lang="en-ID" sz="3200" dirty="0"/>
              <a:t> skill </a:t>
            </a:r>
            <a:r>
              <a:rPr lang="en-ID" sz="3200" dirty="0" err="1"/>
              <a:t>bukanlah</a:t>
            </a:r>
            <a:r>
              <a:rPr lang="en-ID" sz="3200" dirty="0"/>
              <a:t> </a:t>
            </a:r>
            <a:r>
              <a:rPr lang="en-ID" sz="3200" dirty="0" err="1"/>
              <a:t>hal</a:t>
            </a:r>
            <a:r>
              <a:rPr lang="en-ID" sz="3200" dirty="0"/>
              <a:t> yang </a:t>
            </a:r>
            <a:r>
              <a:rPr lang="en-ID" sz="3200" dirty="0" err="1"/>
              <a:t>mudah</a:t>
            </a:r>
            <a:r>
              <a:rPr lang="en-ID" sz="3200" dirty="0"/>
              <a:t> </a:t>
            </a:r>
            <a:r>
              <a:rPr lang="en-ID" sz="3200" dirty="0" err="1"/>
              <a:t>dilakukan</a:t>
            </a:r>
            <a:r>
              <a:rPr lang="en-ID" sz="3200" dirty="0"/>
              <a:t>. Ada </a:t>
            </a:r>
            <a:r>
              <a:rPr lang="en-ID" sz="3200" dirty="0" err="1"/>
              <a:t>saja</a:t>
            </a:r>
            <a:r>
              <a:rPr lang="en-ID" sz="3200" dirty="0"/>
              <a:t> </a:t>
            </a:r>
            <a:r>
              <a:rPr lang="en-ID" sz="3200" dirty="0" err="1"/>
              <a:t>jenuh</a:t>
            </a:r>
            <a:r>
              <a:rPr lang="en-ID" sz="3200" dirty="0"/>
              <a:t> dan rasa </a:t>
            </a:r>
            <a:r>
              <a:rPr lang="en-ID" sz="3200" dirty="0" err="1"/>
              <a:t>ingin</a:t>
            </a:r>
            <a:r>
              <a:rPr lang="en-ID" sz="3200" dirty="0"/>
              <a:t> </a:t>
            </a:r>
            <a:r>
              <a:rPr lang="en-ID" sz="3200" dirty="0" err="1"/>
              <a:t>keluar</a:t>
            </a:r>
            <a:r>
              <a:rPr lang="en-ID" sz="3200" dirty="0"/>
              <a:t> </a:t>
            </a:r>
            <a:r>
              <a:rPr lang="en-ID" sz="3200" dirty="0" err="1"/>
              <a:t>ketika</a:t>
            </a:r>
            <a:r>
              <a:rPr lang="en-ID" sz="3200" dirty="0"/>
              <a:t> </a:t>
            </a:r>
            <a:r>
              <a:rPr lang="en-ID" sz="3200" dirty="0" err="1"/>
              <a:t>terlihat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ada</a:t>
            </a:r>
            <a:r>
              <a:rPr lang="en-ID" sz="3200" dirty="0"/>
              <a:t> </a:t>
            </a:r>
            <a:r>
              <a:rPr lang="en-ID" sz="3200" dirty="0" err="1"/>
              <a:t>progres</a:t>
            </a:r>
            <a:r>
              <a:rPr lang="en-ID" sz="3200" dirty="0"/>
              <a:t>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A46B3-ADFF-45D1-B96C-9AF0974702AE}"/>
              </a:ext>
            </a:extLst>
          </p:cNvPr>
          <p:cNvSpPr txBox="1"/>
          <p:nvPr/>
        </p:nvSpPr>
        <p:spPr>
          <a:xfrm>
            <a:off x="1267334" y="3555578"/>
            <a:ext cx="30653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5000" b="1" dirty="0">
                <a:solidFill>
                  <a:srgbClr val="092B34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6609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EF153-DA72-49B1-A89F-446B664FF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" y="0"/>
            <a:ext cx="1218983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0301E4-4A93-4E00-9F1F-D836776F1886}"/>
              </a:ext>
            </a:extLst>
          </p:cNvPr>
          <p:cNvSpPr txBox="1"/>
          <p:nvPr/>
        </p:nvSpPr>
        <p:spPr>
          <a:xfrm>
            <a:off x="1192698" y="2144583"/>
            <a:ext cx="63292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D" sz="3200" dirty="0" err="1">
                <a:solidFill>
                  <a:schemeClr val="bg1"/>
                </a:solidFill>
              </a:rPr>
              <a:t>Sesungguhnya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walau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progresnya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tidak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terlihat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waktu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singkat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jangka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panjang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kedisiplinan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latihan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membuahkan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hasil</a:t>
            </a:r>
            <a:r>
              <a:rPr lang="en-ID" sz="3200" dirty="0">
                <a:solidFill>
                  <a:schemeClr val="bg1"/>
                </a:solidFill>
              </a:rPr>
              <a:t>. Sama </a:t>
            </a:r>
            <a:r>
              <a:rPr lang="en-ID" sz="3200" dirty="0" err="1">
                <a:solidFill>
                  <a:schemeClr val="bg1"/>
                </a:solidFill>
              </a:rPr>
              <a:t>seperti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kerohanian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Mungkin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memberikan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pencobaan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berulang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berkali</a:t>
            </a:r>
            <a:r>
              <a:rPr lang="en-ID" sz="3200" dirty="0">
                <a:solidFill>
                  <a:schemeClr val="bg1"/>
                </a:solidFill>
              </a:rPr>
              <a:t>-kali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hadapi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43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CA1527-BE32-4C95-84C5-FC2F64CC0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E8D6D1-000F-4812-A64E-37383CF090A5}"/>
              </a:ext>
            </a:extLst>
          </p:cNvPr>
          <p:cNvSpPr txBox="1"/>
          <p:nvPr/>
        </p:nvSpPr>
        <p:spPr>
          <a:xfrm>
            <a:off x="5088055" y="805047"/>
            <a:ext cx="5773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000" b="1" dirty="0"/>
              <a:t>JANGAN SALAH SANGKA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EC8FD-880C-49BD-9406-11B20EF37DB8}"/>
              </a:ext>
            </a:extLst>
          </p:cNvPr>
          <p:cNvSpPr txBox="1"/>
          <p:nvPr/>
        </p:nvSpPr>
        <p:spPr>
          <a:xfrm>
            <a:off x="5088055" y="2495160"/>
            <a:ext cx="6385677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D" sz="3200" b="1" dirty="0" err="1"/>
              <a:t>Ibrani</a:t>
            </a:r>
            <a:r>
              <a:rPr lang="en-ID" sz="3200" b="1" dirty="0"/>
              <a:t> 12:6</a:t>
            </a:r>
          </a:p>
          <a:p>
            <a:pPr>
              <a:spcAft>
                <a:spcPts val="900"/>
              </a:spcAft>
            </a:pPr>
            <a:r>
              <a:rPr lang="en-ID" sz="3200" dirty="0" err="1"/>
              <a:t>Setiap</a:t>
            </a:r>
            <a:r>
              <a:rPr lang="en-ID" sz="3200" dirty="0"/>
              <a:t> </a:t>
            </a:r>
            <a:r>
              <a:rPr lang="en-ID" sz="3200" dirty="0" err="1"/>
              <a:t>ganjaran</a:t>
            </a:r>
            <a:r>
              <a:rPr lang="en-ID" sz="3200" dirty="0"/>
              <a:t> pada </a:t>
            </a:r>
            <a:r>
              <a:rPr lang="en-ID" sz="3200" dirty="0" err="1"/>
              <a:t>waktu</a:t>
            </a:r>
            <a:r>
              <a:rPr lang="en-ID" sz="3200" dirty="0"/>
              <a:t> </a:t>
            </a:r>
            <a:r>
              <a:rPr lang="en-ID" sz="3200" dirty="0" err="1"/>
              <a:t>diberikan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mendatangkan</a:t>
            </a:r>
            <a:r>
              <a:rPr lang="en-ID" sz="3200" dirty="0"/>
              <a:t> </a:t>
            </a:r>
            <a:r>
              <a:rPr lang="en-ID" sz="3200" dirty="0" err="1"/>
              <a:t>sukacita</a:t>
            </a:r>
            <a:r>
              <a:rPr lang="en-ID" sz="3200" dirty="0"/>
              <a:t> </a:t>
            </a:r>
            <a:r>
              <a:rPr lang="en-ID" sz="3200" dirty="0" err="1"/>
              <a:t>melainkan</a:t>
            </a:r>
            <a:r>
              <a:rPr lang="en-ID" sz="3200" dirty="0"/>
              <a:t> </a:t>
            </a:r>
            <a:r>
              <a:rPr lang="en-ID" sz="3200" dirty="0" err="1"/>
              <a:t>dukacita</a:t>
            </a:r>
            <a:r>
              <a:rPr lang="en-ID" sz="3200" dirty="0"/>
              <a:t>. </a:t>
            </a:r>
            <a:r>
              <a:rPr lang="en-ID" sz="3200" dirty="0" err="1"/>
              <a:t>Tetapi</a:t>
            </a:r>
            <a:r>
              <a:rPr lang="en-ID" sz="3200" dirty="0"/>
              <a:t> </a:t>
            </a:r>
            <a:r>
              <a:rPr lang="en-ID" sz="3200" dirty="0" err="1"/>
              <a:t>hasilnya</a:t>
            </a:r>
            <a:r>
              <a:rPr lang="en-ID" sz="3200" dirty="0"/>
              <a:t>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didapatkan</a:t>
            </a:r>
            <a:r>
              <a:rPr lang="en-ID" sz="3200" dirty="0"/>
              <a:t> </a:t>
            </a:r>
            <a:r>
              <a:rPr lang="en-ID" sz="3200" dirty="0" err="1"/>
              <a:t>buah</a:t>
            </a:r>
            <a:r>
              <a:rPr lang="en-ID" sz="3200" dirty="0"/>
              <a:t> </a:t>
            </a:r>
            <a:r>
              <a:rPr lang="en-ID" sz="3200" dirty="0" err="1"/>
              <a:t>kebenaran</a:t>
            </a:r>
            <a:r>
              <a:rPr lang="en-ID" sz="3200" dirty="0"/>
              <a:t> yang </a:t>
            </a:r>
            <a:r>
              <a:rPr lang="en-ID" sz="3200" dirty="0" err="1"/>
              <a:t>memberikan</a:t>
            </a:r>
            <a:r>
              <a:rPr lang="en-ID" sz="3200" dirty="0"/>
              <a:t> </a:t>
            </a:r>
            <a:r>
              <a:rPr lang="en-ID" sz="3200" dirty="0" err="1"/>
              <a:t>damai</a:t>
            </a:r>
            <a:r>
              <a:rPr lang="en-ID" sz="3200" dirty="0"/>
              <a:t> </a:t>
            </a:r>
            <a:r>
              <a:rPr lang="en-ID" sz="3200" dirty="0" err="1"/>
              <a:t>kepada</a:t>
            </a:r>
            <a:r>
              <a:rPr lang="en-ID" sz="3200" dirty="0"/>
              <a:t> </a:t>
            </a:r>
            <a:r>
              <a:rPr lang="en-ID" sz="3200" dirty="0" err="1"/>
              <a:t>mereka</a:t>
            </a:r>
            <a:r>
              <a:rPr lang="en-ID" sz="3200" dirty="0"/>
              <a:t> yang </a:t>
            </a:r>
            <a:r>
              <a:rPr lang="en-ID" sz="3200" dirty="0" err="1"/>
              <a:t>dilatih</a:t>
            </a:r>
            <a:r>
              <a:rPr lang="en-ID" sz="3200" dirty="0"/>
              <a:t> </a:t>
            </a:r>
            <a:r>
              <a:rPr lang="en-ID" sz="3200" dirty="0" err="1"/>
              <a:t>olehnya</a:t>
            </a:r>
            <a:r>
              <a:rPr lang="en-ID" sz="3200" dirty="0"/>
              <a:t> </a:t>
            </a:r>
            <a:r>
              <a:rPr lang="en-ID" sz="3200" b="1" dirty="0"/>
              <a:t>(</a:t>
            </a:r>
            <a:r>
              <a:rPr lang="en-ID" sz="3200" b="1" dirty="0" err="1"/>
              <a:t>Ibr</a:t>
            </a:r>
            <a:r>
              <a:rPr lang="en-ID" sz="3200" b="1" dirty="0"/>
              <a:t>. 12:11)</a:t>
            </a:r>
            <a:r>
              <a:rPr lang="en-ID" sz="32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24772-1E75-4641-9925-E498BC67DD3F}"/>
              </a:ext>
            </a:extLst>
          </p:cNvPr>
          <p:cNvSpPr txBox="1"/>
          <p:nvPr/>
        </p:nvSpPr>
        <p:spPr>
          <a:xfrm>
            <a:off x="1267334" y="3555578"/>
            <a:ext cx="30653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5000" b="1" dirty="0">
                <a:solidFill>
                  <a:srgbClr val="092B34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0281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900E31-F4BA-4F18-A3BA-7C100B619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" y="0"/>
            <a:ext cx="1218701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B261D-DDF5-4544-81BC-4972323392A8}"/>
              </a:ext>
            </a:extLst>
          </p:cNvPr>
          <p:cNvSpPr txBox="1"/>
          <p:nvPr/>
        </p:nvSpPr>
        <p:spPr>
          <a:xfrm>
            <a:off x="3593988" y="1936283"/>
            <a:ext cx="83886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D" sz="3200" dirty="0" err="1">
                <a:solidFill>
                  <a:schemeClr val="bg1"/>
                </a:solidFill>
              </a:rPr>
              <a:t>Jangan</a:t>
            </a:r>
            <a:r>
              <a:rPr lang="en-ID" sz="3200" dirty="0">
                <a:solidFill>
                  <a:schemeClr val="bg1"/>
                </a:solidFill>
              </a:rPr>
              <a:t> salah </a:t>
            </a:r>
            <a:r>
              <a:rPr lang="en-ID" sz="3200" dirty="0" err="1">
                <a:solidFill>
                  <a:schemeClr val="bg1"/>
                </a:solidFill>
              </a:rPr>
              <a:t>sangka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bahwa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benci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sama</a:t>
            </a:r>
            <a:r>
              <a:rPr lang="en-ID" sz="3200" dirty="0">
                <a:solidFill>
                  <a:schemeClr val="bg1"/>
                </a:solidFill>
              </a:rPr>
              <a:t> Anda, </a:t>
            </a:r>
            <a:r>
              <a:rPr lang="en-ID" sz="3200" dirty="0" err="1">
                <a:solidFill>
                  <a:schemeClr val="bg1"/>
                </a:solidFill>
              </a:rPr>
              <a:t>atau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tidak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peduli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br>
              <a:rPr lang="en-ID" sz="3200" dirty="0">
                <a:solidFill>
                  <a:schemeClr val="bg1"/>
                </a:solidFill>
              </a:rPr>
            </a:br>
            <a:r>
              <a:rPr lang="en-ID" sz="6000" b="1" dirty="0">
                <a:solidFill>
                  <a:schemeClr val="bg1"/>
                </a:solidFill>
              </a:rPr>
              <a:t>TUHAN SANGAT SAYANG,</a:t>
            </a:r>
            <a:r>
              <a:rPr lang="en-ID" sz="3200" dirty="0">
                <a:solidFill>
                  <a:schemeClr val="bg1"/>
                </a:solidFill>
              </a:rPr>
              <a:t> oleh </a:t>
            </a:r>
            <a:r>
              <a:rPr lang="en-ID" sz="3200" dirty="0" err="1">
                <a:solidFill>
                  <a:schemeClr val="bg1"/>
                </a:solidFill>
              </a:rPr>
              <a:t>karena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mendisiplin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agar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menjadi</a:t>
            </a:r>
            <a:r>
              <a:rPr lang="en-ID" sz="3200" dirty="0">
                <a:solidFill>
                  <a:schemeClr val="bg1"/>
                </a:solidFill>
              </a:rPr>
              <a:t> orang </a:t>
            </a:r>
            <a:r>
              <a:rPr lang="en-ID" sz="3200" dirty="0" err="1">
                <a:solidFill>
                  <a:schemeClr val="bg1"/>
                </a:solidFill>
              </a:rPr>
              <a:t>percaya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dewasa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129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306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</dc:creator>
  <cp:lastModifiedBy>SISKA</cp:lastModifiedBy>
  <cp:revision>3</cp:revision>
  <dcterms:created xsi:type="dcterms:W3CDTF">2021-03-22T04:29:58Z</dcterms:created>
  <dcterms:modified xsi:type="dcterms:W3CDTF">2021-03-22T05:06:35Z</dcterms:modified>
</cp:coreProperties>
</file>