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8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16" autoAdjust="0"/>
    <p:restoredTop sz="94660"/>
  </p:normalViewPr>
  <p:slideViewPr>
    <p:cSldViewPr snapToGrid="0">
      <p:cViewPr>
        <p:scale>
          <a:sx n="125" d="100"/>
          <a:sy n="125" d="100"/>
        </p:scale>
        <p:origin x="402" y="-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1744F-FDE3-40EC-8289-BC614ADCD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6ABF6A-5DAF-4E10-9F2A-222F8A6D65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0E703-DFBB-435F-AAA9-C53058484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557F0-4282-468B-828E-79898B001ED0}" type="datetimeFigureOut">
              <a:rPr lang="en-ID" smtClean="0"/>
              <a:t>01/07/2021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21A61-093D-4842-8C52-D6FD061F3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9B601-2705-4B32-91D7-C266F06D0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EFF0-B04E-426D-8687-F213FAFAF7A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74752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29E32-7CCC-4165-ADE8-F55F1E48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58089-CB97-4CBD-84FB-8E53F01E9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B2CAB-F08C-4C8C-BC28-EB255A055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557F0-4282-468B-828E-79898B001ED0}" type="datetimeFigureOut">
              <a:rPr lang="en-ID" smtClean="0"/>
              <a:t>01/07/2021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C0BC1-F668-4FCD-A6B9-11E43C203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CB071-0CC6-412E-BC02-C4538DF9C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EFF0-B04E-426D-8687-F213FAFAF7A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1200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FD32DA-2553-47A7-9273-CC4F16E5A9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A557F0-3DE2-4F9C-A5C1-D2B872249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A4EEE-1DA9-40E6-854D-328F5B44C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557F0-4282-468B-828E-79898B001ED0}" type="datetimeFigureOut">
              <a:rPr lang="en-ID" smtClean="0"/>
              <a:t>01/07/2021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03D84-4C6F-48D7-81FB-8DDE046F9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A9E86-92A8-4D90-B0E5-53205D9B6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EFF0-B04E-426D-8687-F213FAFAF7A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22912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04FE3-1CD3-4741-87C6-702EEA0B7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51711-D2BD-4C4F-99D5-06D28F365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220C7-42C4-42AA-B934-42281135E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557F0-4282-468B-828E-79898B001ED0}" type="datetimeFigureOut">
              <a:rPr lang="en-ID" smtClean="0"/>
              <a:t>01/07/2021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DEBB7-FDF7-4BA5-B856-8925A6146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19817-B023-4055-96AA-EF8E62D12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EFF0-B04E-426D-8687-F213FAFAF7A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18446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E8EC4-D46E-4D15-9FB7-3E62CF4FE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1F89A-C69C-4824-9886-070A45E65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DE36C-1D39-48E0-8B47-1EB55200F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557F0-4282-468B-828E-79898B001ED0}" type="datetimeFigureOut">
              <a:rPr lang="en-ID" smtClean="0"/>
              <a:t>01/07/2021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932FA-885C-483B-8078-316CAF2B4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80E12-EFB3-421A-B7DF-FA4016054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EFF0-B04E-426D-8687-F213FAFAF7A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07881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8C79C-DE8C-455B-AE01-2E1D5E5BB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8140B-F049-4383-B377-87EA725A18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5E84EB-AA25-4580-B65E-DB7DF5AEE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EC94C1-58B4-4479-AF03-6341FDC42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557F0-4282-468B-828E-79898B001ED0}" type="datetimeFigureOut">
              <a:rPr lang="en-ID" smtClean="0"/>
              <a:t>01/07/2021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EF109-80EB-46C6-B79C-F1B6C8891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2D06E4-7527-44DA-B73C-FBE806371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EFF0-B04E-426D-8687-F213FAFAF7A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9198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C5A2A-8FA2-4929-A110-595D7FE17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272482-9CB8-445A-BD4C-01DB4AC88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98CD0A-B6BC-4A1B-BB43-1FDC4429D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F9C2E7-E363-4F50-A942-6A5C69972D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734230-6F16-467D-8348-EF6DBD3543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62E057-A011-4582-8ABA-4FDDCCA19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557F0-4282-468B-828E-79898B001ED0}" type="datetimeFigureOut">
              <a:rPr lang="en-ID" smtClean="0"/>
              <a:t>01/07/2021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3906AC-4BA2-4F8F-B41B-F667BC6E5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A971D6-EB21-4043-8264-2ACB812AB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EFF0-B04E-426D-8687-F213FAFAF7A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78395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E1E9A-36D0-48F7-8A77-EAB653C16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898525-9592-4A53-BA74-452C01034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557F0-4282-468B-828E-79898B001ED0}" type="datetimeFigureOut">
              <a:rPr lang="en-ID" smtClean="0"/>
              <a:t>01/07/2021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8EF0CF-70C4-409C-8D0A-2F021B525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B5A080-3D14-495F-8B0F-747EAA04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EFF0-B04E-426D-8687-F213FAFAF7A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66457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E8194C-9EC3-48B3-8F49-28070A727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557F0-4282-468B-828E-79898B001ED0}" type="datetimeFigureOut">
              <a:rPr lang="en-ID" smtClean="0"/>
              <a:t>01/07/2021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6626A9-ED71-4274-B6D0-E8D4008A2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04AF2-FC2A-40C5-A5F6-246F586B8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EFF0-B04E-426D-8687-F213FAFAF7A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97343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4B14C-D224-443E-8843-5C3B4ACDA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36C59-C953-4294-9D2B-2781F875B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5396C2-7C7B-4DF9-AA2A-0BE44EA1E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163CA4-B480-47E4-AE8C-7CB26506C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557F0-4282-468B-828E-79898B001ED0}" type="datetimeFigureOut">
              <a:rPr lang="en-ID" smtClean="0"/>
              <a:t>01/07/2021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0616D6-F400-4061-AC58-8827D9D83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4C2435-5FBE-4940-95C3-46DDF8B65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EFF0-B04E-426D-8687-F213FAFAF7A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3645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3BD9E-CB88-48E0-B733-370E14602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B1FDB0-15D1-4BCD-B378-E47017323E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D8BB08-D45C-4ED7-9630-105BF78F0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2692AE-D64A-47FB-82D9-B5C24817D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557F0-4282-468B-828E-79898B001ED0}" type="datetimeFigureOut">
              <a:rPr lang="en-ID" smtClean="0"/>
              <a:t>01/07/2021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81D8B8-F802-4E22-8380-4341B81CB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C48DCF-A5C7-4D8F-8712-ACD96EEB3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EFF0-B04E-426D-8687-F213FAFAF7A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482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9D7279-D4C0-41E8-B691-801F84E09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48A1C-E787-41AC-A359-A374FE6DA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F952A-8133-4DD9-B122-D81227609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557F0-4282-468B-828E-79898B001ED0}" type="datetimeFigureOut">
              <a:rPr lang="en-ID" smtClean="0"/>
              <a:t>01/07/2021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E8151-6916-43EA-A413-03524EFD7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99001-D5F7-474F-99E6-6A1FBBF4C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5EFF0-B04E-426D-8687-F213FAFAF7A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212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F367C0-0A80-4AB6-A7F7-2525D48A4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9F1CB49-5CAF-469C-9925-ED4009EE95DF}"/>
              </a:ext>
            </a:extLst>
          </p:cNvPr>
          <p:cNvSpPr txBox="1"/>
          <p:nvPr/>
        </p:nvSpPr>
        <p:spPr>
          <a:xfrm>
            <a:off x="4145611" y="1910963"/>
            <a:ext cx="76349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7200" b="1" dirty="0"/>
              <a:t>INTEGRITAS</a:t>
            </a:r>
          </a:p>
          <a:p>
            <a:r>
              <a:rPr lang="en-ID" sz="7200" b="1" dirty="0"/>
              <a:t>DALAM PEKERJAAN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F2A6AE-1DD0-491C-993F-918658894F33}"/>
              </a:ext>
            </a:extLst>
          </p:cNvPr>
          <p:cNvSpPr txBox="1"/>
          <p:nvPr/>
        </p:nvSpPr>
        <p:spPr>
          <a:xfrm>
            <a:off x="4145611" y="4219287"/>
            <a:ext cx="48420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b="1" dirty="0"/>
              <a:t>1 Samuel 17:15; 24:5-8</a:t>
            </a:r>
          </a:p>
          <a:p>
            <a:r>
              <a:rPr lang="en-ID" sz="3200" b="1" dirty="0"/>
              <a:t>2 Samuel 12:7-13</a:t>
            </a:r>
          </a:p>
        </p:txBody>
      </p:sp>
    </p:spTree>
    <p:extLst>
      <p:ext uri="{BB962C8B-B14F-4D97-AF65-F5344CB8AC3E}">
        <p14:creationId xmlns:p14="http://schemas.microsoft.com/office/powerpoint/2010/main" val="2357587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9236DA-2387-4348-915A-0555DD4A6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3D8D42-FB85-436F-B2A7-F9CFE480EDA3}"/>
              </a:ext>
            </a:extLst>
          </p:cNvPr>
          <p:cNvSpPr txBox="1"/>
          <p:nvPr/>
        </p:nvSpPr>
        <p:spPr>
          <a:xfrm>
            <a:off x="5364480" y="3320431"/>
            <a:ext cx="6398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/>
              <a:t>Ketika Daud bersalah akan apa yang Allah tetapkan, maka dia segera menyesal dan berbalik kepada Allah. </a:t>
            </a:r>
            <a:endParaRPr lang="en-ID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D5F451-3856-4E29-9348-6BF34DB2B830}"/>
              </a:ext>
            </a:extLst>
          </p:cNvPr>
          <p:cNvSpPr txBox="1"/>
          <p:nvPr/>
        </p:nvSpPr>
        <p:spPr>
          <a:xfrm>
            <a:off x="5364480" y="1522111"/>
            <a:ext cx="5852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/>
              <a:t>Seseorang yang memiliki integritas akan berpegang kepada perintah Tuhan.</a:t>
            </a:r>
          </a:p>
        </p:txBody>
      </p:sp>
    </p:spTree>
    <p:extLst>
      <p:ext uri="{BB962C8B-B14F-4D97-AF65-F5344CB8AC3E}">
        <p14:creationId xmlns:p14="http://schemas.microsoft.com/office/powerpoint/2010/main" val="1743825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831089-9728-4D73-9223-316226340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72BD3D-6294-4293-8ED9-CD5CF3637A06}"/>
              </a:ext>
            </a:extLst>
          </p:cNvPr>
          <p:cNvSpPr txBox="1"/>
          <p:nvPr/>
        </p:nvSpPr>
        <p:spPr>
          <a:xfrm>
            <a:off x="486687" y="2844225"/>
            <a:ext cx="3703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b="1" dirty="0"/>
              <a:t>1 Samuel 17:15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53A562-D74D-48A1-9A3D-669550BC7D2B}"/>
              </a:ext>
            </a:extLst>
          </p:cNvPr>
          <p:cNvSpPr txBox="1"/>
          <p:nvPr/>
        </p:nvSpPr>
        <p:spPr>
          <a:xfrm>
            <a:off x="486687" y="1122228"/>
            <a:ext cx="58988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dirty="0"/>
              <a:t>"</a:t>
            </a:r>
            <a:r>
              <a:rPr lang="en-ID" sz="3200" dirty="0" err="1"/>
              <a:t>Tetapi</a:t>
            </a:r>
            <a:r>
              <a:rPr lang="en-ID" sz="3200" dirty="0"/>
              <a:t> </a:t>
            </a:r>
            <a:r>
              <a:rPr lang="en-ID" sz="3200" dirty="0" err="1"/>
              <a:t>Daud</a:t>
            </a:r>
            <a:r>
              <a:rPr lang="en-ID" sz="3200" dirty="0"/>
              <a:t> </a:t>
            </a:r>
            <a:r>
              <a:rPr lang="en-ID" sz="3200" dirty="0" err="1"/>
              <a:t>selalu</a:t>
            </a:r>
            <a:r>
              <a:rPr lang="en-ID" sz="3200" dirty="0"/>
              <a:t> </a:t>
            </a:r>
            <a:r>
              <a:rPr lang="en-ID" sz="3200" dirty="0" err="1"/>
              <a:t>pulang</a:t>
            </a:r>
            <a:r>
              <a:rPr lang="en-ID" sz="3200" dirty="0"/>
              <a:t> </a:t>
            </a:r>
            <a:r>
              <a:rPr lang="en-ID" sz="3200" dirty="0" err="1"/>
              <a:t>dari</a:t>
            </a:r>
            <a:r>
              <a:rPr lang="en-ID" sz="3200" dirty="0"/>
              <a:t> pada Saul </a:t>
            </a:r>
            <a:r>
              <a:rPr lang="en-ID" sz="3200" dirty="0" err="1"/>
              <a:t>untuk</a:t>
            </a:r>
            <a:r>
              <a:rPr lang="en-ID" sz="3200" dirty="0"/>
              <a:t> </a:t>
            </a:r>
            <a:r>
              <a:rPr lang="en-ID" sz="3200" dirty="0" err="1"/>
              <a:t>menggembalakan</a:t>
            </a:r>
            <a:r>
              <a:rPr lang="en-ID" sz="3200" dirty="0"/>
              <a:t> </a:t>
            </a:r>
            <a:r>
              <a:rPr lang="en-ID" sz="3200" dirty="0" err="1"/>
              <a:t>domba</a:t>
            </a:r>
            <a:r>
              <a:rPr lang="en-ID" sz="3200" dirty="0"/>
              <a:t> </a:t>
            </a:r>
            <a:r>
              <a:rPr lang="en-ID" sz="3200" dirty="0" err="1"/>
              <a:t>ayahnya</a:t>
            </a:r>
            <a:r>
              <a:rPr lang="en-ID" sz="3200" dirty="0"/>
              <a:t> di </a:t>
            </a:r>
            <a:r>
              <a:rPr lang="en-ID" sz="3200" dirty="0" err="1"/>
              <a:t>Betlehem</a:t>
            </a:r>
            <a:r>
              <a:rPr lang="en-ID" sz="3200" dirty="0"/>
              <a:t>" </a:t>
            </a:r>
          </a:p>
        </p:txBody>
      </p:sp>
    </p:spTree>
    <p:extLst>
      <p:ext uri="{BB962C8B-B14F-4D97-AF65-F5344CB8AC3E}">
        <p14:creationId xmlns:p14="http://schemas.microsoft.com/office/powerpoint/2010/main" val="3925558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57928C-11EF-465B-83A8-F4E8CAF81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8DC552-1D59-43D6-9337-FAE2120956E8}"/>
              </a:ext>
            </a:extLst>
          </p:cNvPr>
          <p:cNvSpPr txBox="1"/>
          <p:nvPr/>
        </p:nvSpPr>
        <p:spPr>
          <a:xfrm>
            <a:off x="1520024" y="4902079"/>
            <a:ext cx="102717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>
                <a:solidFill>
                  <a:schemeClr val="bg1"/>
                </a:solidFill>
              </a:rPr>
              <a:t>Contoh dalam bagian ini adalah Daud. Daud dapat dipercaya dalam semua yang dia kerjakan, baik pekerjaan kecil yang terlihat maupun yang tidak dilihat orang.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83B9E2-9721-4EB7-A344-81F32FEFC1B7}"/>
              </a:ext>
            </a:extLst>
          </p:cNvPr>
          <p:cNvSpPr txBox="1"/>
          <p:nvPr/>
        </p:nvSpPr>
        <p:spPr>
          <a:xfrm>
            <a:off x="487680" y="828691"/>
            <a:ext cx="6398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/>
              <a:t>Seseorang yang memiliki integritas merupakan aset yang paling berharga bagi sebuah perusahaan. </a:t>
            </a:r>
            <a:endParaRPr lang="en-ID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3A58CB-6E01-4224-8FB7-9F238CC1C0AC}"/>
              </a:ext>
            </a:extLst>
          </p:cNvPr>
          <p:cNvSpPr txBox="1"/>
          <p:nvPr/>
        </p:nvSpPr>
        <p:spPr>
          <a:xfrm>
            <a:off x="487680" y="2543191"/>
            <a:ext cx="5852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/>
              <a:t>Karena orang tersebut bisa dipercaya dalam segala situasi dan kapan pun.</a:t>
            </a:r>
          </a:p>
        </p:txBody>
      </p:sp>
    </p:spTree>
    <p:extLst>
      <p:ext uri="{BB962C8B-B14F-4D97-AF65-F5344CB8AC3E}">
        <p14:creationId xmlns:p14="http://schemas.microsoft.com/office/powerpoint/2010/main" val="2705448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ED7A5F-AD3A-4BA8-818E-F1F1F36C4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38B033-23C9-4127-9532-4F068E069393}"/>
              </a:ext>
            </a:extLst>
          </p:cNvPr>
          <p:cNvSpPr txBox="1"/>
          <p:nvPr/>
        </p:nvSpPr>
        <p:spPr>
          <a:xfrm>
            <a:off x="1190709" y="1865243"/>
            <a:ext cx="56520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6000" b="1" dirty="0" err="1"/>
              <a:t>Dalam</a:t>
            </a:r>
            <a:r>
              <a:rPr lang="en-ID" sz="6000" b="1" dirty="0"/>
              <a:t> </a:t>
            </a:r>
            <a:r>
              <a:rPr lang="en-ID" sz="6000" b="1" dirty="0" err="1"/>
              <a:t>hal</a:t>
            </a:r>
            <a:r>
              <a:rPr lang="en-ID" sz="6000" b="1" dirty="0"/>
              <a:t> </a:t>
            </a:r>
            <a:r>
              <a:rPr lang="en-ID" sz="6000" b="1" dirty="0" err="1"/>
              <a:t>apa</a:t>
            </a:r>
            <a:r>
              <a:rPr lang="en-ID" sz="6000" b="1" dirty="0"/>
              <a:t> </a:t>
            </a:r>
            <a:r>
              <a:rPr lang="en-ID" sz="6000" b="1" dirty="0" err="1"/>
              <a:t>sajakah</a:t>
            </a:r>
            <a:r>
              <a:rPr lang="en-ID" sz="6000" b="1" dirty="0"/>
              <a:t> </a:t>
            </a:r>
            <a:r>
              <a:rPr lang="en-ID" sz="6000" b="1" dirty="0" err="1"/>
              <a:t>integritas</a:t>
            </a:r>
            <a:r>
              <a:rPr lang="en-ID" sz="6000" b="1" dirty="0"/>
              <a:t> </a:t>
            </a:r>
            <a:r>
              <a:rPr lang="en-ID" sz="6000" b="1" dirty="0" err="1"/>
              <a:t>Daud</a:t>
            </a:r>
            <a:r>
              <a:rPr lang="en-ID" sz="6000" b="1" dirty="0"/>
              <a:t> </a:t>
            </a:r>
            <a:r>
              <a:rPr lang="en-ID" sz="6000" b="1" dirty="0" err="1"/>
              <a:t>dapat</a:t>
            </a:r>
            <a:r>
              <a:rPr lang="en-ID" sz="6000" b="1" dirty="0"/>
              <a:t> </a:t>
            </a:r>
            <a:r>
              <a:rPr lang="en-ID" sz="6000" b="1" dirty="0" err="1"/>
              <a:t>kita</a:t>
            </a:r>
            <a:r>
              <a:rPr lang="en-ID" sz="6000" b="1" dirty="0"/>
              <a:t> </a:t>
            </a:r>
            <a:r>
              <a:rPr lang="en-ID" sz="6000" b="1" dirty="0" err="1"/>
              <a:t>lihat</a:t>
            </a:r>
            <a:r>
              <a:rPr lang="en-ID" sz="6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89793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EF3566-8316-4B00-A851-28676F91F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F9F07E-4D68-4E9F-BB92-ACBDD39E7E4D}"/>
              </a:ext>
            </a:extLst>
          </p:cNvPr>
          <p:cNvSpPr txBox="1"/>
          <p:nvPr/>
        </p:nvSpPr>
        <p:spPr>
          <a:xfrm>
            <a:off x="547646" y="5706896"/>
            <a:ext cx="3703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b="1" dirty="0" err="1"/>
              <a:t>Matius</a:t>
            </a:r>
            <a:r>
              <a:rPr lang="en-ID" sz="3200" b="1" dirty="0"/>
              <a:t> 25:21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1143DF-A1E0-4B02-888A-035EA9B8C559}"/>
              </a:ext>
            </a:extLst>
          </p:cNvPr>
          <p:cNvSpPr txBox="1"/>
          <p:nvPr/>
        </p:nvSpPr>
        <p:spPr>
          <a:xfrm>
            <a:off x="547646" y="2767096"/>
            <a:ext cx="77581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000" dirty="0"/>
              <a:t>“</a:t>
            </a:r>
            <a:r>
              <a:rPr lang="en-ID" sz="3000" dirty="0" err="1"/>
              <a:t>Maka</a:t>
            </a:r>
            <a:r>
              <a:rPr lang="en-ID" sz="3000" dirty="0"/>
              <a:t> kata </a:t>
            </a:r>
            <a:r>
              <a:rPr lang="en-ID" sz="3000" dirty="0" err="1"/>
              <a:t>tuannya</a:t>
            </a:r>
            <a:r>
              <a:rPr lang="en-ID" sz="3000" dirty="0"/>
              <a:t> </a:t>
            </a:r>
            <a:r>
              <a:rPr lang="en-ID" sz="3000" dirty="0" err="1"/>
              <a:t>itu</a:t>
            </a:r>
            <a:r>
              <a:rPr lang="en-ID" sz="3000" dirty="0"/>
              <a:t> </a:t>
            </a:r>
            <a:r>
              <a:rPr lang="en-ID" sz="3000" dirty="0" err="1"/>
              <a:t>kepadanya</a:t>
            </a:r>
            <a:r>
              <a:rPr lang="en-ID" sz="3000" dirty="0"/>
              <a:t>: </a:t>
            </a:r>
            <a:r>
              <a:rPr lang="en-ID" sz="3000" dirty="0" err="1"/>
              <a:t>Baik</a:t>
            </a:r>
            <a:r>
              <a:rPr lang="en-ID" sz="3000" dirty="0"/>
              <a:t> </a:t>
            </a:r>
            <a:r>
              <a:rPr lang="en-ID" sz="3000" dirty="0" err="1"/>
              <a:t>sekali</a:t>
            </a:r>
            <a:r>
              <a:rPr lang="en-ID" sz="3000" dirty="0"/>
              <a:t> </a:t>
            </a:r>
            <a:r>
              <a:rPr lang="en-ID" sz="3000" dirty="0" err="1"/>
              <a:t>perbuatanmu</a:t>
            </a:r>
            <a:r>
              <a:rPr lang="en-ID" sz="3000" dirty="0"/>
              <a:t> </a:t>
            </a:r>
            <a:r>
              <a:rPr lang="en-ID" sz="3000" dirty="0" err="1"/>
              <a:t>itu</a:t>
            </a:r>
            <a:r>
              <a:rPr lang="en-ID" sz="3000" dirty="0"/>
              <a:t>, </a:t>
            </a:r>
            <a:r>
              <a:rPr lang="en-ID" sz="3000" dirty="0" err="1"/>
              <a:t>hai</a:t>
            </a:r>
            <a:r>
              <a:rPr lang="en-ID" sz="3000" dirty="0"/>
              <a:t> </a:t>
            </a:r>
            <a:r>
              <a:rPr lang="en-ID" sz="3000" dirty="0" err="1"/>
              <a:t>hambaku</a:t>
            </a:r>
            <a:r>
              <a:rPr lang="en-ID" sz="3000" dirty="0"/>
              <a:t> yang </a:t>
            </a:r>
            <a:r>
              <a:rPr lang="en-ID" sz="3000" dirty="0" err="1"/>
              <a:t>baik</a:t>
            </a:r>
            <a:r>
              <a:rPr lang="en-ID" sz="3000" dirty="0"/>
              <a:t> dan </a:t>
            </a:r>
            <a:r>
              <a:rPr lang="en-ID" sz="3000" dirty="0" err="1"/>
              <a:t>setia</a:t>
            </a:r>
            <a:r>
              <a:rPr lang="en-ID" sz="3000" dirty="0"/>
              <a:t>; </a:t>
            </a:r>
            <a:r>
              <a:rPr lang="en-ID" sz="3000" dirty="0" err="1"/>
              <a:t>engkau</a:t>
            </a:r>
            <a:r>
              <a:rPr lang="en-ID" sz="3000" dirty="0"/>
              <a:t> </a:t>
            </a:r>
            <a:r>
              <a:rPr lang="en-ID" sz="3000" dirty="0" err="1"/>
              <a:t>telah</a:t>
            </a:r>
            <a:r>
              <a:rPr lang="en-ID" sz="3000" dirty="0"/>
              <a:t> </a:t>
            </a:r>
            <a:r>
              <a:rPr lang="en-ID" sz="3000" dirty="0" err="1"/>
              <a:t>setia</a:t>
            </a:r>
            <a:r>
              <a:rPr lang="en-ID" sz="3000" dirty="0"/>
              <a:t> </a:t>
            </a:r>
            <a:r>
              <a:rPr lang="en-ID" sz="3000" dirty="0" err="1"/>
              <a:t>dalam</a:t>
            </a:r>
            <a:r>
              <a:rPr lang="en-ID" sz="3000" dirty="0"/>
              <a:t> </a:t>
            </a:r>
            <a:r>
              <a:rPr lang="en-ID" sz="3000" dirty="0" err="1"/>
              <a:t>perkara</a:t>
            </a:r>
            <a:r>
              <a:rPr lang="en-ID" sz="3000" dirty="0"/>
              <a:t> </a:t>
            </a:r>
            <a:r>
              <a:rPr lang="en-ID" sz="3000" dirty="0" err="1"/>
              <a:t>kecil</a:t>
            </a:r>
            <a:r>
              <a:rPr lang="en-ID" sz="3000" dirty="0"/>
              <a:t>, </a:t>
            </a:r>
            <a:r>
              <a:rPr lang="en-ID" sz="3000" dirty="0" err="1"/>
              <a:t>aku</a:t>
            </a:r>
            <a:r>
              <a:rPr lang="en-ID" sz="3000" dirty="0"/>
              <a:t> </a:t>
            </a:r>
            <a:r>
              <a:rPr lang="en-ID" sz="3000" dirty="0" err="1"/>
              <a:t>akan</a:t>
            </a:r>
            <a:r>
              <a:rPr lang="en-ID" sz="3000" dirty="0"/>
              <a:t> </a:t>
            </a:r>
            <a:r>
              <a:rPr lang="en-ID" sz="3000" dirty="0" err="1"/>
              <a:t>memberikan</a:t>
            </a:r>
            <a:r>
              <a:rPr lang="en-ID" sz="3000" dirty="0"/>
              <a:t> </a:t>
            </a:r>
            <a:r>
              <a:rPr lang="en-ID" sz="3000" dirty="0" err="1"/>
              <a:t>kepadamu</a:t>
            </a:r>
            <a:r>
              <a:rPr lang="en-ID" sz="3000" dirty="0"/>
              <a:t> </a:t>
            </a:r>
            <a:r>
              <a:rPr lang="en-ID" sz="3000" dirty="0" err="1"/>
              <a:t>tanggung</a:t>
            </a:r>
            <a:r>
              <a:rPr lang="en-ID" sz="3000" dirty="0"/>
              <a:t> </a:t>
            </a:r>
            <a:r>
              <a:rPr lang="en-ID" sz="3000" dirty="0" err="1"/>
              <a:t>jawab</a:t>
            </a:r>
            <a:r>
              <a:rPr lang="en-ID" sz="3000" dirty="0"/>
              <a:t> </a:t>
            </a:r>
            <a:r>
              <a:rPr lang="en-ID" sz="3000" dirty="0" err="1"/>
              <a:t>dalam</a:t>
            </a:r>
            <a:r>
              <a:rPr lang="en-ID" sz="3000" dirty="0"/>
              <a:t> </a:t>
            </a:r>
            <a:r>
              <a:rPr lang="en-ID" sz="3000" dirty="0" err="1"/>
              <a:t>perkara</a:t>
            </a:r>
            <a:r>
              <a:rPr lang="en-ID" sz="3000" dirty="0"/>
              <a:t> yang </a:t>
            </a:r>
            <a:r>
              <a:rPr lang="en-ID" sz="3000" dirty="0" err="1"/>
              <a:t>besar</a:t>
            </a:r>
            <a:r>
              <a:rPr lang="en-ID" sz="3000" dirty="0"/>
              <a:t>. </a:t>
            </a:r>
            <a:r>
              <a:rPr lang="en-ID" sz="3000" dirty="0" err="1"/>
              <a:t>Masuklah</a:t>
            </a:r>
            <a:r>
              <a:rPr lang="en-ID" sz="3000" dirty="0"/>
              <a:t> dan </a:t>
            </a:r>
            <a:r>
              <a:rPr lang="en-ID" sz="3000" dirty="0" err="1"/>
              <a:t>turutlah</a:t>
            </a:r>
            <a:r>
              <a:rPr lang="en-ID" sz="3000" dirty="0"/>
              <a:t> </a:t>
            </a:r>
            <a:r>
              <a:rPr lang="en-ID" sz="3000" dirty="0" err="1"/>
              <a:t>dalam</a:t>
            </a:r>
            <a:r>
              <a:rPr lang="en-ID" sz="3000" dirty="0"/>
              <a:t> </a:t>
            </a:r>
            <a:r>
              <a:rPr lang="en-ID" sz="3000" dirty="0" err="1"/>
              <a:t>kebahagiaan</a:t>
            </a:r>
            <a:r>
              <a:rPr lang="en-ID" sz="3000" dirty="0"/>
              <a:t> </a:t>
            </a:r>
            <a:r>
              <a:rPr lang="en-ID" sz="3000" dirty="0" err="1"/>
              <a:t>tuanmu</a:t>
            </a:r>
            <a:r>
              <a:rPr lang="en-ID" sz="3000" dirty="0"/>
              <a:t>.”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A554CA-C9B7-427C-B366-AB0A97EDE1D4}"/>
              </a:ext>
            </a:extLst>
          </p:cNvPr>
          <p:cNvSpPr txBox="1"/>
          <p:nvPr/>
        </p:nvSpPr>
        <p:spPr>
          <a:xfrm>
            <a:off x="2713900" y="989932"/>
            <a:ext cx="6566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b="1" dirty="0">
                <a:solidFill>
                  <a:schemeClr val="bg1"/>
                </a:solidFill>
              </a:rPr>
              <a:t>SETIA PADA TUGAS </a:t>
            </a:r>
          </a:p>
          <a:p>
            <a:r>
              <a:rPr lang="en-ID" sz="3600" b="1" dirty="0">
                <a:solidFill>
                  <a:schemeClr val="bg1"/>
                </a:solidFill>
              </a:rPr>
              <a:t>YANG DIPERCAYAKAN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787D14-8B31-4642-98A9-F57C7D0BC4F5}"/>
              </a:ext>
            </a:extLst>
          </p:cNvPr>
          <p:cNvSpPr txBox="1"/>
          <p:nvPr/>
        </p:nvSpPr>
        <p:spPr>
          <a:xfrm>
            <a:off x="832898" y="288961"/>
            <a:ext cx="119137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50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87542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CD2FE5-05E1-447D-B6BB-419344F82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6E5553-870F-46DA-93D8-0A88F9B8C119}"/>
              </a:ext>
            </a:extLst>
          </p:cNvPr>
          <p:cNvSpPr txBox="1"/>
          <p:nvPr/>
        </p:nvSpPr>
        <p:spPr>
          <a:xfrm>
            <a:off x="1003448" y="3726180"/>
            <a:ext cx="101851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200" dirty="0" err="1"/>
              <a:t>Seorang</a:t>
            </a:r>
            <a:r>
              <a:rPr lang="en-ID" sz="3200" dirty="0"/>
              <a:t> yang </a:t>
            </a:r>
            <a:r>
              <a:rPr lang="en-ID" sz="3200" dirty="0" err="1"/>
              <a:t>memiliki</a:t>
            </a:r>
            <a:r>
              <a:rPr lang="en-ID" sz="3200" dirty="0"/>
              <a:t> </a:t>
            </a:r>
            <a:r>
              <a:rPr lang="en-ID" sz="3200" dirty="0" err="1"/>
              <a:t>integritas</a:t>
            </a:r>
            <a:r>
              <a:rPr lang="en-ID" sz="3200" dirty="0"/>
              <a:t> </a:t>
            </a:r>
            <a:r>
              <a:rPr lang="en-ID" sz="3200" dirty="0" err="1"/>
              <a:t>melakukan</a:t>
            </a:r>
            <a:r>
              <a:rPr lang="en-ID" sz="3200" dirty="0"/>
              <a:t> </a:t>
            </a:r>
            <a:r>
              <a:rPr lang="en-ID" sz="3200" dirty="0" err="1"/>
              <a:t>tugas</a:t>
            </a:r>
            <a:r>
              <a:rPr lang="en-ID" sz="3200" dirty="0"/>
              <a:t> yang </a:t>
            </a:r>
            <a:r>
              <a:rPr lang="en-ID" sz="3200" dirty="0" err="1"/>
              <a:t>dipercayakan</a:t>
            </a:r>
            <a:r>
              <a:rPr lang="en-ID" sz="3200" dirty="0"/>
              <a:t> </a:t>
            </a:r>
            <a:r>
              <a:rPr lang="en-ID" sz="3200" dirty="0" err="1"/>
              <a:t>kepadanya</a:t>
            </a:r>
            <a:r>
              <a:rPr lang="en-ID" sz="3200" dirty="0"/>
              <a:t> </a:t>
            </a:r>
            <a:r>
              <a:rPr lang="en-ID" sz="3200" dirty="0" err="1"/>
              <a:t>dengan</a:t>
            </a:r>
            <a:r>
              <a:rPr lang="en-ID" sz="3200" dirty="0"/>
              <a:t> </a:t>
            </a:r>
            <a:r>
              <a:rPr lang="en-ID" sz="3200" dirty="0" err="1"/>
              <a:t>setia</a:t>
            </a:r>
            <a:r>
              <a:rPr lang="en-ID" sz="3200" dirty="0"/>
              <a:t>. </a:t>
            </a:r>
            <a:r>
              <a:rPr lang="en-ID" sz="3200" dirty="0" err="1"/>
              <a:t>Daud</a:t>
            </a:r>
            <a:r>
              <a:rPr lang="en-ID" sz="3200" dirty="0"/>
              <a:t> </a:t>
            </a:r>
            <a:r>
              <a:rPr lang="en-ID" sz="3200" dirty="0" err="1"/>
              <a:t>tetap</a:t>
            </a:r>
            <a:r>
              <a:rPr lang="en-ID" sz="3200" dirty="0"/>
              <a:t> </a:t>
            </a:r>
            <a:r>
              <a:rPr lang="en-ID" sz="3200" dirty="0" err="1"/>
              <a:t>menggembalakan</a:t>
            </a:r>
            <a:r>
              <a:rPr lang="en-ID" sz="3200" dirty="0"/>
              <a:t> </a:t>
            </a:r>
            <a:r>
              <a:rPr lang="en-ID" sz="3200" dirty="0" err="1"/>
              <a:t>kambing</a:t>
            </a:r>
            <a:r>
              <a:rPr lang="en-ID" sz="3200" dirty="0"/>
              <a:t> </a:t>
            </a:r>
            <a:r>
              <a:rPr lang="en-ID" sz="3200" dirty="0" err="1"/>
              <a:t>domba</a:t>
            </a:r>
            <a:r>
              <a:rPr lang="en-ID" sz="3200" dirty="0"/>
              <a:t> yang </a:t>
            </a:r>
            <a:r>
              <a:rPr lang="en-ID" sz="3200" dirty="0" err="1"/>
              <a:t>hanya</a:t>
            </a:r>
            <a:r>
              <a:rPr lang="en-ID" sz="3200" dirty="0"/>
              <a:t> 2 </a:t>
            </a:r>
            <a:r>
              <a:rPr lang="en-ID" sz="3200" dirty="0" err="1"/>
              <a:t>atau</a:t>
            </a:r>
            <a:r>
              <a:rPr lang="en-ID" sz="3200" dirty="0"/>
              <a:t> 3 </a:t>
            </a:r>
            <a:r>
              <a:rPr lang="en-ID" sz="3200" dirty="0" err="1"/>
              <a:t>ekor</a:t>
            </a:r>
            <a:r>
              <a:rPr lang="en-ID" sz="3200" dirty="0"/>
              <a:t>, </a:t>
            </a:r>
            <a:r>
              <a:rPr lang="en-ID" sz="3200" dirty="0" err="1"/>
              <a:t>bahkan</a:t>
            </a:r>
            <a:r>
              <a:rPr lang="en-ID" sz="3200" dirty="0"/>
              <a:t> </a:t>
            </a:r>
            <a:r>
              <a:rPr lang="en-ID" sz="3200" dirty="0" err="1"/>
              <a:t>rela</a:t>
            </a:r>
            <a:r>
              <a:rPr lang="en-ID" sz="3200" dirty="0"/>
              <a:t> </a:t>
            </a:r>
            <a:r>
              <a:rPr lang="en-ID" sz="3200" dirty="0" err="1"/>
              <a:t>berkorban</a:t>
            </a:r>
            <a:r>
              <a:rPr lang="en-ID" sz="3200" dirty="0"/>
              <a:t> </a:t>
            </a:r>
            <a:r>
              <a:rPr lang="en-ID" sz="3200" dirty="0" err="1"/>
              <a:t>nyawa</a:t>
            </a:r>
            <a:r>
              <a:rPr lang="en-ID" sz="3200" dirty="0"/>
              <a:t> </a:t>
            </a:r>
            <a:r>
              <a:rPr lang="en-ID" sz="3200" dirty="0" err="1"/>
              <a:t>untuk</a:t>
            </a:r>
            <a:r>
              <a:rPr lang="en-ID" sz="3200" dirty="0"/>
              <a:t> </a:t>
            </a:r>
            <a:r>
              <a:rPr lang="en-ID" sz="3200" dirty="0" err="1"/>
              <a:t>apa</a:t>
            </a:r>
            <a:r>
              <a:rPr lang="en-ID" sz="3200" dirty="0"/>
              <a:t> yang </a:t>
            </a:r>
            <a:r>
              <a:rPr lang="en-ID" sz="3200" dirty="0" err="1"/>
              <a:t>menjadi</a:t>
            </a:r>
            <a:r>
              <a:rPr lang="en-ID" sz="3200" dirty="0"/>
              <a:t> </a:t>
            </a:r>
            <a:r>
              <a:rPr lang="en-ID" sz="3200" dirty="0" err="1"/>
              <a:t>tanggung</a:t>
            </a:r>
            <a:r>
              <a:rPr lang="en-ID" sz="3200" dirty="0"/>
              <a:t> </a:t>
            </a:r>
            <a:r>
              <a:rPr lang="en-ID" sz="3200" dirty="0" err="1"/>
              <a:t>jawabnya</a:t>
            </a:r>
            <a:r>
              <a:rPr lang="en-ID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46560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A15480-D2A7-4A2F-8401-735ECB8E7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905515-E870-498F-9DBE-98AE8989DC9E}"/>
              </a:ext>
            </a:extLst>
          </p:cNvPr>
          <p:cNvSpPr txBox="1"/>
          <p:nvPr/>
        </p:nvSpPr>
        <p:spPr>
          <a:xfrm>
            <a:off x="547646" y="5706896"/>
            <a:ext cx="3703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b="1" dirty="0"/>
              <a:t>1 Samuel 24:7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D5DE42-AEF3-4C27-959D-04A541B8861D}"/>
              </a:ext>
            </a:extLst>
          </p:cNvPr>
          <p:cNvSpPr txBox="1"/>
          <p:nvPr/>
        </p:nvSpPr>
        <p:spPr>
          <a:xfrm>
            <a:off x="547646" y="2767096"/>
            <a:ext cx="77581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000" dirty="0"/>
              <a:t>“</a:t>
            </a:r>
            <a:r>
              <a:rPr lang="en-ID" sz="3000" dirty="0" err="1"/>
              <a:t>lalu</a:t>
            </a:r>
            <a:r>
              <a:rPr lang="en-ID" sz="3000" dirty="0"/>
              <a:t> </a:t>
            </a:r>
            <a:r>
              <a:rPr lang="en-ID" sz="3000" dirty="0" err="1"/>
              <a:t>berkatalah</a:t>
            </a:r>
            <a:r>
              <a:rPr lang="en-ID" sz="3000" dirty="0"/>
              <a:t> </a:t>
            </a:r>
            <a:r>
              <a:rPr lang="en-ID" sz="3000" dirty="0" err="1"/>
              <a:t>ia</a:t>
            </a:r>
            <a:r>
              <a:rPr lang="en-ID" sz="3000" dirty="0"/>
              <a:t> </a:t>
            </a:r>
            <a:r>
              <a:rPr lang="en-ID" sz="3000" dirty="0" err="1"/>
              <a:t>kepada</a:t>
            </a:r>
            <a:r>
              <a:rPr lang="en-ID" sz="3000" dirty="0"/>
              <a:t> orang-</a:t>
            </a:r>
            <a:r>
              <a:rPr lang="en-ID" sz="3000" dirty="0" err="1"/>
              <a:t>orangnya</a:t>
            </a:r>
            <a:r>
              <a:rPr lang="en-ID" sz="3000" dirty="0"/>
              <a:t>: "</a:t>
            </a:r>
            <a:r>
              <a:rPr lang="en-ID" sz="3000" dirty="0" err="1"/>
              <a:t>Dijauhkan</a:t>
            </a:r>
            <a:r>
              <a:rPr lang="en-ID" sz="3000" dirty="0"/>
              <a:t> </a:t>
            </a:r>
            <a:r>
              <a:rPr lang="en-ID" sz="3000" dirty="0" err="1"/>
              <a:t>TUHANlah</a:t>
            </a:r>
            <a:r>
              <a:rPr lang="en-ID" sz="3000" dirty="0"/>
              <a:t> </a:t>
            </a:r>
            <a:r>
              <a:rPr lang="en-ID" sz="3000" dirty="0" err="1"/>
              <a:t>kiranya</a:t>
            </a:r>
            <a:r>
              <a:rPr lang="en-ID" sz="3000" dirty="0"/>
              <a:t> </a:t>
            </a:r>
            <a:r>
              <a:rPr lang="en-ID" sz="3000" dirty="0" err="1"/>
              <a:t>dari</a:t>
            </a:r>
            <a:r>
              <a:rPr lang="en-ID" sz="3000" dirty="0"/>
              <a:t> </a:t>
            </a:r>
            <a:r>
              <a:rPr lang="en-ID" sz="3000" dirty="0" err="1"/>
              <a:t>padaku</a:t>
            </a:r>
            <a:r>
              <a:rPr lang="en-ID" sz="3000" dirty="0"/>
              <a:t> </a:t>
            </a:r>
            <a:r>
              <a:rPr lang="en-ID" sz="3000" dirty="0" err="1"/>
              <a:t>untuk</a:t>
            </a:r>
            <a:r>
              <a:rPr lang="en-ID" sz="3000" dirty="0"/>
              <a:t> </a:t>
            </a:r>
            <a:r>
              <a:rPr lang="en-ID" sz="3000" dirty="0" err="1"/>
              <a:t>melakukan</a:t>
            </a:r>
            <a:r>
              <a:rPr lang="en-ID" sz="3000" dirty="0"/>
              <a:t> </a:t>
            </a:r>
            <a:r>
              <a:rPr lang="en-ID" sz="3000" dirty="0" err="1"/>
              <a:t>hal</a:t>
            </a:r>
            <a:r>
              <a:rPr lang="en-ID" sz="3000" dirty="0"/>
              <a:t> yang </a:t>
            </a:r>
            <a:r>
              <a:rPr lang="en-ID" sz="3000" dirty="0" err="1"/>
              <a:t>demikian</a:t>
            </a:r>
            <a:r>
              <a:rPr lang="en-ID" sz="3000" dirty="0"/>
              <a:t> </a:t>
            </a:r>
            <a:r>
              <a:rPr lang="en-ID" sz="3000" dirty="0" err="1"/>
              <a:t>kepada</a:t>
            </a:r>
            <a:r>
              <a:rPr lang="en-ID" sz="3000" dirty="0"/>
              <a:t> </a:t>
            </a:r>
            <a:r>
              <a:rPr lang="en-ID" sz="3000" dirty="0" err="1"/>
              <a:t>tuanku</a:t>
            </a:r>
            <a:r>
              <a:rPr lang="en-ID" sz="3000" dirty="0"/>
              <a:t>, </a:t>
            </a:r>
            <a:r>
              <a:rPr lang="en-ID" sz="3000" dirty="0" err="1"/>
              <a:t>kepada</a:t>
            </a:r>
            <a:r>
              <a:rPr lang="en-ID" sz="3000" dirty="0"/>
              <a:t> orang yang </a:t>
            </a:r>
            <a:r>
              <a:rPr lang="en-ID" sz="3000" dirty="0" err="1"/>
              <a:t>diurapi</a:t>
            </a:r>
            <a:r>
              <a:rPr lang="en-ID" sz="3000" dirty="0"/>
              <a:t> TUHAN, </a:t>
            </a:r>
            <a:r>
              <a:rPr lang="en-ID" sz="3000" dirty="0" err="1"/>
              <a:t>yakni</a:t>
            </a:r>
            <a:r>
              <a:rPr lang="en-ID" sz="3000" dirty="0"/>
              <a:t> </a:t>
            </a:r>
            <a:r>
              <a:rPr lang="en-ID" sz="3000" dirty="0" err="1"/>
              <a:t>menjamah</a:t>
            </a:r>
            <a:r>
              <a:rPr lang="en-ID" sz="3000" dirty="0"/>
              <a:t> </a:t>
            </a:r>
            <a:r>
              <a:rPr lang="en-ID" sz="3000" dirty="0" err="1"/>
              <a:t>dia</a:t>
            </a:r>
            <a:r>
              <a:rPr lang="en-ID" sz="3000" dirty="0"/>
              <a:t>, </a:t>
            </a:r>
            <a:r>
              <a:rPr lang="en-ID" sz="3000" dirty="0" err="1"/>
              <a:t>sebab</a:t>
            </a:r>
            <a:r>
              <a:rPr lang="en-ID" sz="3000" dirty="0"/>
              <a:t> </a:t>
            </a:r>
            <a:r>
              <a:rPr lang="en-ID" sz="3000" dirty="0" err="1"/>
              <a:t>dialah</a:t>
            </a:r>
            <a:r>
              <a:rPr lang="en-ID" sz="3000" dirty="0"/>
              <a:t> orang yang </a:t>
            </a:r>
            <a:r>
              <a:rPr lang="en-ID" sz="3000" dirty="0" err="1"/>
              <a:t>diurapi</a:t>
            </a:r>
            <a:r>
              <a:rPr lang="en-ID" sz="3000" dirty="0"/>
              <a:t> TUHAN”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E7606B-2A61-4557-A664-AA3BF7D33CC2}"/>
              </a:ext>
            </a:extLst>
          </p:cNvPr>
          <p:cNvSpPr txBox="1"/>
          <p:nvPr/>
        </p:nvSpPr>
        <p:spPr>
          <a:xfrm>
            <a:off x="2713900" y="1228582"/>
            <a:ext cx="6566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b="1" dirty="0">
                <a:solidFill>
                  <a:schemeClr val="bg1"/>
                </a:solidFill>
              </a:rPr>
              <a:t>SETIA PADA ATASAN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9D02F0-3C97-4DE8-9362-7039F27ECF30}"/>
              </a:ext>
            </a:extLst>
          </p:cNvPr>
          <p:cNvSpPr txBox="1"/>
          <p:nvPr/>
        </p:nvSpPr>
        <p:spPr>
          <a:xfrm>
            <a:off x="832898" y="288961"/>
            <a:ext cx="119137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5000" b="1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6154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6C1329-328D-419F-848B-3BBEA1CFD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E4B81D-1D10-47BE-89F1-66FB003AB84A}"/>
              </a:ext>
            </a:extLst>
          </p:cNvPr>
          <p:cNvSpPr txBox="1"/>
          <p:nvPr/>
        </p:nvSpPr>
        <p:spPr>
          <a:xfrm>
            <a:off x="4679343" y="4123410"/>
            <a:ext cx="69607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>
                <a:solidFill>
                  <a:srgbClr val="FFA830"/>
                </a:solidFill>
              </a:rPr>
              <a:t>Seorang yang berintegritas memiliki sikap taat dan tunduk kepada otoritas.</a:t>
            </a:r>
            <a:endParaRPr lang="en-ID" sz="3200" dirty="0">
              <a:solidFill>
                <a:srgbClr val="FFA83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C6A8F3-5097-4EC3-B6F2-B84F96937162}"/>
              </a:ext>
            </a:extLst>
          </p:cNvPr>
          <p:cNvSpPr txBox="1"/>
          <p:nvPr/>
        </p:nvSpPr>
        <p:spPr>
          <a:xfrm>
            <a:off x="4960620" y="988711"/>
            <a:ext cx="63981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/>
              <a:t>Atasan adalah orang yang tidak sempurna dan bisa melakukan kesalahan. Namun bagi seseorang yang memiliki integritas dia akan tetap loyal terhadap atasan. 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3926198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DD51C5-173D-4660-BCC8-9967B4399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6CCC07-0A0E-4F7C-87EE-BBAD4EC83808}"/>
              </a:ext>
            </a:extLst>
          </p:cNvPr>
          <p:cNvSpPr txBox="1"/>
          <p:nvPr/>
        </p:nvSpPr>
        <p:spPr>
          <a:xfrm>
            <a:off x="547646" y="5706896"/>
            <a:ext cx="3703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b="1" dirty="0"/>
              <a:t>2 Samuel 12:13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FA26DA-3F6D-4160-95CB-B71A7948D6DA}"/>
              </a:ext>
            </a:extLst>
          </p:cNvPr>
          <p:cNvSpPr txBox="1"/>
          <p:nvPr/>
        </p:nvSpPr>
        <p:spPr>
          <a:xfrm>
            <a:off x="547646" y="2767096"/>
            <a:ext cx="775815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000" dirty="0"/>
              <a:t>“Lalu </a:t>
            </a:r>
            <a:r>
              <a:rPr lang="en-ID" sz="3000" dirty="0" err="1"/>
              <a:t>berkatalah</a:t>
            </a:r>
            <a:r>
              <a:rPr lang="en-ID" sz="3000" dirty="0"/>
              <a:t> </a:t>
            </a:r>
            <a:r>
              <a:rPr lang="en-ID" sz="3000" dirty="0" err="1"/>
              <a:t>Daud</a:t>
            </a:r>
            <a:r>
              <a:rPr lang="en-ID" sz="3000" dirty="0"/>
              <a:t> </a:t>
            </a:r>
            <a:r>
              <a:rPr lang="en-ID" sz="3000" dirty="0" err="1"/>
              <a:t>kepada</a:t>
            </a:r>
            <a:r>
              <a:rPr lang="en-ID" sz="3000" dirty="0"/>
              <a:t> </a:t>
            </a:r>
            <a:r>
              <a:rPr lang="en-ID" sz="3000" dirty="0" err="1"/>
              <a:t>Natan</a:t>
            </a:r>
            <a:r>
              <a:rPr lang="en-ID" sz="3000" dirty="0"/>
              <a:t>: "</a:t>
            </a:r>
            <a:r>
              <a:rPr lang="en-ID" sz="3000" dirty="0" err="1"/>
              <a:t>Aku</a:t>
            </a:r>
            <a:r>
              <a:rPr lang="en-ID" sz="3000" dirty="0"/>
              <a:t> </a:t>
            </a:r>
            <a:r>
              <a:rPr lang="en-ID" sz="3000" dirty="0" err="1"/>
              <a:t>sudah</a:t>
            </a:r>
            <a:r>
              <a:rPr lang="en-ID" sz="3000" dirty="0"/>
              <a:t> </a:t>
            </a:r>
            <a:r>
              <a:rPr lang="en-ID" sz="3000" dirty="0" err="1"/>
              <a:t>berdosa</a:t>
            </a:r>
            <a:r>
              <a:rPr lang="en-ID" sz="3000" dirty="0"/>
              <a:t> </a:t>
            </a:r>
            <a:r>
              <a:rPr lang="en-ID" sz="3000" dirty="0" err="1"/>
              <a:t>kepada</a:t>
            </a:r>
            <a:r>
              <a:rPr lang="en-ID" sz="3000" dirty="0"/>
              <a:t> TUHAN." Dan </a:t>
            </a:r>
            <a:r>
              <a:rPr lang="en-ID" sz="3000" dirty="0" err="1"/>
              <a:t>Natan</a:t>
            </a:r>
            <a:r>
              <a:rPr lang="en-ID" sz="3000" dirty="0"/>
              <a:t> </a:t>
            </a:r>
            <a:r>
              <a:rPr lang="en-ID" sz="3000" dirty="0" err="1"/>
              <a:t>berkata</a:t>
            </a:r>
            <a:r>
              <a:rPr lang="en-ID" sz="3000" dirty="0"/>
              <a:t> </a:t>
            </a:r>
            <a:r>
              <a:rPr lang="en-ID" sz="3000" dirty="0" err="1"/>
              <a:t>kepada</a:t>
            </a:r>
            <a:r>
              <a:rPr lang="en-ID" sz="3000" dirty="0"/>
              <a:t> </a:t>
            </a:r>
            <a:r>
              <a:rPr lang="en-ID" sz="3000" dirty="0" err="1"/>
              <a:t>Daud</a:t>
            </a:r>
            <a:r>
              <a:rPr lang="en-ID" sz="3000" dirty="0"/>
              <a:t>: "TUHAN </a:t>
            </a:r>
            <a:r>
              <a:rPr lang="en-ID" sz="3000" dirty="0" err="1"/>
              <a:t>telah</a:t>
            </a:r>
            <a:r>
              <a:rPr lang="en-ID" sz="3000" dirty="0"/>
              <a:t> </a:t>
            </a:r>
            <a:r>
              <a:rPr lang="en-ID" sz="3000" dirty="0" err="1"/>
              <a:t>menjauhkan</a:t>
            </a:r>
            <a:r>
              <a:rPr lang="en-ID" sz="3000" dirty="0"/>
              <a:t> </a:t>
            </a:r>
            <a:r>
              <a:rPr lang="en-ID" sz="3000" dirty="0" err="1"/>
              <a:t>dosamu</a:t>
            </a:r>
            <a:r>
              <a:rPr lang="en-ID" sz="3000" dirty="0"/>
              <a:t> </a:t>
            </a:r>
            <a:r>
              <a:rPr lang="en-ID" sz="3000" dirty="0" err="1"/>
              <a:t>itu</a:t>
            </a:r>
            <a:r>
              <a:rPr lang="en-ID" sz="3000" dirty="0"/>
              <a:t>: </a:t>
            </a:r>
            <a:r>
              <a:rPr lang="en-ID" sz="3000" dirty="0" err="1"/>
              <a:t>engkau</a:t>
            </a:r>
            <a:r>
              <a:rPr lang="en-ID" sz="3000" dirty="0"/>
              <a:t> </a:t>
            </a:r>
            <a:r>
              <a:rPr lang="en-ID" sz="3000" dirty="0" err="1"/>
              <a:t>tidak</a:t>
            </a:r>
            <a:r>
              <a:rPr lang="en-ID" sz="3000" dirty="0"/>
              <a:t> </a:t>
            </a:r>
            <a:r>
              <a:rPr lang="en-ID" sz="3000" dirty="0" err="1"/>
              <a:t>akan</a:t>
            </a:r>
            <a:r>
              <a:rPr lang="en-ID" sz="3000" dirty="0"/>
              <a:t> </a:t>
            </a:r>
            <a:r>
              <a:rPr lang="en-ID" sz="3000" dirty="0" err="1"/>
              <a:t>mati</a:t>
            </a:r>
            <a:r>
              <a:rPr lang="en-ID" sz="3000" dirty="0"/>
              <a:t>”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66E812-F587-478E-A70D-1F2DEE2900B5}"/>
              </a:ext>
            </a:extLst>
          </p:cNvPr>
          <p:cNvSpPr txBox="1"/>
          <p:nvPr/>
        </p:nvSpPr>
        <p:spPr>
          <a:xfrm>
            <a:off x="2561500" y="1000438"/>
            <a:ext cx="6566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b="1" dirty="0">
                <a:solidFill>
                  <a:schemeClr val="bg1"/>
                </a:solidFill>
              </a:rPr>
              <a:t>SETIA PADA </a:t>
            </a:r>
          </a:p>
          <a:p>
            <a:r>
              <a:rPr lang="en-ID" sz="3600" b="1" dirty="0">
                <a:solidFill>
                  <a:schemeClr val="bg1"/>
                </a:solidFill>
              </a:rPr>
              <a:t>KETETAPAN ALLAH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D54EC3-F7EA-49C5-B903-F117D556E84B}"/>
              </a:ext>
            </a:extLst>
          </p:cNvPr>
          <p:cNvSpPr txBox="1"/>
          <p:nvPr/>
        </p:nvSpPr>
        <p:spPr>
          <a:xfrm>
            <a:off x="832898" y="288961"/>
            <a:ext cx="119137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50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11018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327</Words>
  <Application>Microsoft Office PowerPoint</Application>
  <PresentationFormat>Widescreen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Fransiska Putri</dc:creator>
  <cp:lastModifiedBy>Fransiska Putri</cp:lastModifiedBy>
  <cp:revision>3</cp:revision>
  <dcterms:created xsi:type="dcterms:W3CDTF">2021-07-01T05:41:42Z</dcterms:created>
  <dcterms:modified xsi:type="dcterms:W3CDTF">2021-07-01T06:07:02Z</dcterms:modified>
</cp:coreProperties>
</file>