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20" d="100"/>
          <a:sy n="120"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6DA0-C9CA-4408-AC5C-19BC64E97F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F52C55FD-D142-4AEB-AD3E-C7FC617C7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4D95D684-4291-4198-BD73-55412EC3412E}"/>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5" name="Footer Placeholder 4">
            <a:extLst>
              <a:ext uri="{FF2B5EF4-FFF2-40B4-BE49-F238E27FC236}">
                <a16:creationId xmlns:a16="http://schemas.microsoft.com/office/drawing/2014/main" id="{3AD978A3-4F4E-4252-8A8B-C3F858DAF80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62F610C-63DE-49A6-BBB6-14A44BED2D9C}"/>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170612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D1EC-6F50-4635-BCAB-298760BAC54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5AA9D5E-FF3B-4E72-8B9B-8D1EB1D7B9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9C00F96-B3A2-47FE-A82A-19603ECC9778}"/>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5" name="Footer Placeholder 4">
            <a:extLst>
              <a:ext uri="{FF2B5EF4-FFF2-40B4-BE49-F238E27FC236}">
                <a16:creationId xmlns:a16="http://schemas.microsoft.com/office/drawing/2014/main" id="{4E348B05-10C2-49BF-883F-8148757DC0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80EC5BE-2972-4E6E-87D4-B1D6748D30C1}"/>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199265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015EC9-58A8-4D5B-8702-2FCBAC37E4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2B3A6A5-8EB0-415B-869E-2AB1608CC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1A6A29-E639-44EC-BF6D-70926045CB0F}"/>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5" name="Footer Placeholder 4">
            <a:extLst>
              <a:ext uri="{FF2B5EF4-FFF2-40B4-BE49-F238E27FC236}">
                <a16:creationId xmlns:a16="http://schemas.microsoft.com/office/drawing/2014/main" id="{3A43100A-F6EB-4090-A991-BDA3EAD05A1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D60A583-41F8-43BE-BFFB-F2F6B6698F94}"/>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207851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70CF-C37C-4B27-8DAA-977D9E17216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145B53F-42C7-4D33-85F9-186B25A1FB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B898A7B-63D2-4990-8C9E-B2B5C77851AB}"/>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5" name="Footer Placeholder 4">
            <a:extLst>
              <a:ext uri="{FF2B5EF4-FFF2-40B4-BE49-F238E27FC236}">
                <a16:creationId xmlns:a16="http://schemas.microsoft.com/office/drawing/2014/main" id="{E985770C-4525-4572-94C6-47AF61F6FDC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FFDA662-42A1-4B1F-9075-84312E5AA639}"/>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382210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4DDC-1027-4633-B2EE-72B4ED732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93BD994-F821-428D-BC98-0FB5D0F63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C8938-2696-4533-9BC8-3C4C524A007F}"/>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5" name="Footer Placeholder 4">
            <a:extLst>
              <a:ext uri="{FF2B5EF4-FFF2-40B4-BE49-F238E27FC236}">
                <a16:creationId xmlns:a16="http://schemas.microsoft.com/office/drawing/2014/main" id="{2C854394-704B-4485-B869-7A8E8FF78BC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032C011-A3A0-4144-9351-D76CC8E016BC}"/>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29683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EEC3-4EE0-428F-B02B-6047AA01D1E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2C0C85C-EBA9-4F3D-B2C6-69B7B65115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4A45F9F3-2B22-4DAC-9FD8-4A760BBC5B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35DC2A08-A606-470E-8D3B-DAE0FC392C7D}"/>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6" name="Footer Placeholder 5">
            <a:extLst>
              <a:ext uri="{FF2B5EF4-FFF2-40B4-BE49-F238E27FC236}">
                <a16:creationId xmlns:a16="http://schemas.microsoft.com/office/drawing/2014/main" id="{3AE72CD2-FF8C-40F1-8FDE-6C842421063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C4CCAFB-137F-4B7D-914F-A165A63AD402}"/>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178016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E921-CBD5-416F-A750-A1D27F4BFCF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2DA52B0-3A22-4425-AFD1-F859147656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DA0DA2-167F-41C3-AF0B-D8D8E2C16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50DBAB0C-6CBD-44E6-A8B0-E60DCC0B6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D01D9C-44AD-427E-B892-CFB6EB2F55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6B6A8092-3DB9-453E-AF85-997588B2F38D}"/>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8" name="Footer Placeholder 7">
            <a:extLst>
              <a:ext uri="{FF2B5EF4-FFF2-40B4-BE49-F238E27FC236}">
                <a16:creationId xmlns:a16="http://schemas.microsoft.com/office/drawing/2014/main" id="{5C69B11B-B596-4EDA-BDA9-1F5A2A07A6A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0A06376D-88AB-4CD9-8458-721E5924480F}"/>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420579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6741-A0BB-41A6-B61B-697170761BCE}"/>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4F6B092-C801-4BB0-96FC-F6B8B5CD0D2A}"/>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4" name="Footer Placeholder 3">
            <a:extLst>
              <a:ext uri="{FF2B5EF4-FFF2-40B4-BE49-F238E27FC236}">
                <a16:creationId xmlns:a16="http://schemas.microsoft.com/office/drawing/2014/main" id="{CE45E795-7F07-46A4-9C14-7D403F083D5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0BC5A06B-8C60-4FF7-8406-B48BE95B8738}"/>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72755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500AD-D950-42A1-B191-52A5F3C2A905}"/>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3" name="Footer Placeholder 2">
            <a:extLst>
              <a:ext uri="{FF2B5EF4-FFF2-40B4-BE49-F238E27FC236}">
                <a16:creationId xmlns:a16="http://schemas.microsoft.com/office/drawing/2014/main" id="{EC96C863-B6BA-4321-8289-2A9EB61F64BE}"/>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4B92DF0A-44E8-4594-9F05-61F8A6E76F67}"/>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30075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9711-8142-458A-8980-5F86E2E91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37F3820F-A830-468B-A6F3-5CEF0EA11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DBC298E-F459-47DC-9EF1-E57E841FA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9F1AAE-8769-4635-B425-59C40CBE9F6C}"/>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6" name="Footer Placeholder 5">
            <a:extLst>
              <a:ext uri="{FF2B5EF4-FFF2-40B4-BE49-F238E27FC236}">
                <a16:creationId xmlns:a16="http://schemas.microsoft.com/office/drawing/2014/main" id="{B4FB8315-35E2-4193-9004-CA9D2C21BAA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E5A7371-BEB2-4A8E-9416-F25BA01FEA9B}"/>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120092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6FEB-7030-48D8-B2DA-8F1A641B0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6BF0720-9756-48D7-9464-1FD77029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A2AF4D4-19DA-4199-8425-C6CD72A9C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515DB-C4B4-47FC-B85C-D548A6C16BEA}"/>
              </a:ext>
            </a:extLst>
          </p:cNvPr>
          <p:cNvSpPr>
            <a:spLocks noGrp="1"/>
          </p:cNvSpPr>
          <p:nvPr>
            <p:ph type="dt" sz="half" idx="10"/>
          </p:nvPr>
        </p:nvSpPr>
        <p:spPr/>
        <p:txBody>
          <a:bodyPr/>
          <a:lstStyle/>
          <a:p>
            <a:fld id="{29E9665F-6A42-4C92-B6F1-4B5C22B70945}" type="datetimeFigureOut">
              <a:rPr lang="en-ID" smtClean="0"/>
              <a:t>28/07/2021</a:t>
            </a:fld>
            <a:endParaRPr lang="en-ID"/>
          </a:p>
        </p:txBody>
      </p:sp>
      <p:sp>
        <p:nvSpPr>
          <p:cNvPr id="6" name="Footer Placeholder 5">
            <a:extLst>
              <a:ext uri="{FF2B5EF4-FFF2-40B4-BE49-F238E27FC236}">
                <a16:creationId xmlns:a16="http://schemas.microsoft.com/office/drawing/2014/main" id="{1308862E-6872-4F6F-AAF1-FE7DA94D028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B158468-F29F-4EC5-881F-32125EBFB978}"/>
              </a:ext>
            </a:extLst>
          </p:cNvPr>
          <p:cNvSpPr>
            <a:spLocks noGrp="1"/>
          </p:cNvSpPr>
          <p:nvPr>
            <p:ph type="sldNum" sz="quarter" idx="12"/>
          </p:nvPr>
        </p:nvSpPr>
        <p:spPr/>
        <p:txBody>
          <a:bodyPr/>
          <a:lstStyle/>
          <a:p>
            <a:fld id="{35C6AB4A-E0D2-4909-965C-BA2462473AB3}" type="slidenum">
              <a:rPr lang="en-ID" smtClean="0"/>
              <a:t>‹#›</a:t>
            </a:fld>
            <a:endParaRPr lang="en-ID"/>
          </a:p>
        </p:txBody>
      </p:sp>
    </p:spTree>
    <p:extLst>
      <p:ext uri="{BB962C8B-B14F-4D97-AF65-F5344CB8AC3E}">
        <p14:creationId xmlns:p14="http://schemas.microsoft.com/office/powerpoint/2010/main" val="373808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D473CD-082D-4326-96E8-8146AEE50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621487C-D414-4679-9100-217C693E6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D14E27-F6DE-4D42-A109-D5F51EF9F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9665F-6A42-4C92-B6F1-4B5C22B70945}" type="datetimeFigureOut">
              <a:rPr lang="en-ID" smtClean="0"/>
              <a:t>28/07/2021</a:t>
            </a:fld>
            <a:endParaRPr lang="en-ID"/>
          </a:p>
        </p:txBody>
      </p:sp>
      <p:sp>
        <p:nvSpPr>
          <p:cNvPr id="5" name="Footer Placeholder 4">
            <a:extLst>
              <a:ext uri="{FF2B5EF4-FFF2-40B4-BE49-F238E27FC236}">
                <a16:creationId xmlns:a16="http://schemas.microsoft.com/office/drawing/2014/main" id="{852CEC28-008D-4A8F-8C34-AB8A49ABC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F28F8AE6-AF6B-456A-A2DA-D87ECE295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6AB4A-E0D2-4909-965C-BA2462473AB3}" type="slidenum">
              <a:rPr lang="en-ID" smtClean="0"/>
              <a:t>‹#›</a:t>
            </a:fld>
            <a:endParaRPr lang="en-ID"/>
          </a:p>
        </p:txBody>
      </p:sp>
    </p:spTree>
    <p:extLst>
      <p:ext uri="{BB962C8B-B14F-4D97-AF65-F5344CB8AC3E}">
        <p14:creationId xmlns:p14="http://schemas.microsoft.com/office/powerpoint/2010/main" val="264418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65ACC-101A-4373-950D-D64603169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0" name="TextBox 29">
            <a:extLst>
              <a:ext uri="{FF2B5EF4-FFF2-40B4-BE49-F238E27FC236}">
                <a16:creationId xmlns:a16="http://schemas.microsoft.com/office/drawing/2014/main" id="{8892D320-ED2B-4792-9774-CEAE6561A30F}"/>
              </a:ext>
            </a:extLst>
          </p:cNvPr>
          <p:cNvSpPr txBox="1"/>
          <p:nvPr/>
        </p:nvSpPr>
        <p:spPr>
          <a:xfrm>
            <a:off x="5192200" y="1948070"/>
            <a:ext cx="6209969" cy="2246769"/>
          </a:xfrm>
          <a:prstGeom prst="rect">
            <a:avLst/>
          </a:prstGeom>
          <a:noFill/>
        </p:spPr>
        <p:txBody>
          <a:bodyPr wrap="square" rtlCol="0">
            <a:spAutoFit/>
          </a:bodyPr>
          <a:lstStyle/>
          <a:p>
            <a:r>
              <a:rPr lang="en-ID" sz="7000" b="1" dirty="0">
                <a:solidFill>
                  <a:schemeClr val="bg1"/>
                </a:solidFill>
              </a:rPr>
              <a:t>MENGHORMATI</a:t>
            </a:r>
          </a:p>
          <a:p>
            <a:r>
              <a:rPr lang="en-ID" sz="7000" b="1" dirty="0">
                <a:solidFill>
                  <a:schemeClr val="bg1"/>
                </a:solidFill>
              </a:rPr>
              <a:t>ORANG TUA</a:t>
            </a:r>
          </a:p>
        </p:txBody>
      </p:sp>
      <p:sp>
        <p:nvSpPr>
          <p:cNvPr id="31" name="TextBox 30">
            <a:extLst>
              <a:ext uri="{FF2B5EF4-FFF2-40B4-BE49-F238E27FC236}">
                <a16:creationId xmlns:a16="http://schemas.microsoft.com/office/drawing/2014/main" id="{9B44B12D-0293-4AFF-9B86-BD4585AB5638}"/>
              </a:ext>
            </a:extLst>
          </p:cNvPr>
          <p:cNvSpPr txBox="1"/>
          <p:nvPr/>
        </p:nvSpPr>
        <p:spPr>
          <a:xfrm>
            <a:off x="5192200" y="4500439"/>
            <a:ext cx="4055165" cy="584775"/>
          </a:xfrm>
          <a:prstGeom prst="rect">
            <a:avLst/>
          </a:prstGeom>
          <a:noFill/>
        </p:spPr>
        <p:txBody>
          <a:bodyPr wrap="square" rtlCol="0">
            <a:spAutoFit/>
          </a:bodyPr>
          <a:lstStyle/>
          <a:p>
            <a:r>
              <a:rPr lang="en-ID" sz="3200" dirty="0" err="1">
                <a:solidFill>
                  <a:schemeClr val="bg1"/>
                </a:solidFill>
              </a:rPr>
              <a:t>Keluaran</a:t>
            </a:r>
            <a:r>
              <a:rPr lang="en-ID" sz="3200" dirty="0">
                <a:solidFill>
                  <a:schemeClr val="bg1"/>
                </a:solidFill>
              </a:rPr>
              <a:t> 21:15-17</a:t>
            </a:r>
          </a:p>
        </p:txBody>
      </p:sp>
    </p:spTree>
    <p:extLst>
      <p:ext uri="{BB962C8B-B14F-4D97-AF65-F5344CB8AC3E}">
        <p14:creationId xmlns:p14="http://schemas.microsoft.com/office/powerpoint/2010/main" val="133995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92939-8FA7-4679-AE18-B6239513F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 y="0"/>
            <a:ext cx="12189508" cy="6858000"/>
          </a:xfrm>
          <a:prstGeom prst="rect">
            <a:avLst/>
          </a:prstGeom>
        </p:spPr>
      </p:pic>
      <p:sp>
        <p:nvSpPr>
          <p:cNvPr id="3" name="TextBox 2">
            <a:extLst>
              <a:ext uri="{FF2B5EF4-FFF2-40B4-BE49-F238E27FC236}">
                <a16:creationId xmlns:a16="http://schemas.microsoft.com/office/drawing/2014/main" id="{836F6147-F527-4E1E-A34B-7D4BDC9E62F4}"/>
              </a:ext>
            </a:extLst>
          </p:cNvPr>
          <p:cNvSpPr txBox="1"/>
          <p:nvPr/>
        </p:nvSpPr>
        <p:spPr>
          <a:xfrm>
            <a:off x="5072932" y="1074926"/>
            <a:ext cx="6351769" cy="4524315"/>
          </a:xfrm>
          <a:prstGeom prst="rect">
            <a:avLst/>
          </a:prstGeom>
          <a:noFill/>
        </p:spPr>
        <p:txBody>
          <a:bodyPr wrap="square" rtlCol="0">
            <a:spAutoFit/>
          </a:bodyPr>
          <a:lstStyle/>
          <a:p>
            <a:r>
              <a:rPr lang="sv-SE" sz="3200" b="1" dirty="0"/>
              <a:t>Suatu saat seorang anak akan bertumbuh semakin besar dan melebihi orang tuanya. Meskipun demikian, anak tidak boleh mempermalukan dan merendahkan orang tuanya. </a:t>
            </a:r>
            <a:r>
              <a:rPr lang="sv-SE" sz="3200" dirty="0"/>
              <a:t>Tindakan mengutuk bisa juga berupa mengumpat, mencaci maki, menjelekkan, atau merendahkan orang tua. </a:t>
            </a:r>
          </a:p>
        </p:txBody>
      </p:sp>
    </p:spTree>
    <p:extLst>
      <p:ext uri="{BB962C8B-B14F-4D97-AF65-F5344CB8AC3E}">
        <p14:creationId xmlns:p14="http://schemas.microsoft.com/office/powerpoint/2010/main" val="131949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01DE2B-5DDA-4A14-ADC0-B37287C28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 y="0"/>
            <a:ext cx="12187432" cy="6858000"/>
          </a:xfrm>
          <a:prstGeom prst="rect">
            <a:avLst/>
          </a:prstGeom>
        </p:spPr>
      </p:pic>
      <p:sp>
        <p:nvSpPr>
          <p:cNvPr id="3" name="TextBox 2">
            <a:extLst>
              <a:ext uri="{FF2B5EF4-FFF2-40B4-BE49-F238E27FC236}">
                <a16:creationId xmlns:a16="http://schemas.microsoft.com/office/drawing/2014/main" id="{B2B05BD5-665F-4524-BAF5-E5F37F58996A}"/>
              </a:ext>
            </a:extLst>
          </p:cNvPr>
          <p:cNvSpPr txBox="1"/>
          <p:nvPr/>
        </p:nvSpPr>
        <p:spPr>
          <a:xfrm>
            <a:off x="5709036" y="1408880"/>
            <a:ext cx="5906497" cy="2246769"/>
          </a:xfrm>
          <a:prstGeom prst="rect">
            <a:avLst/>
          </a:prstGeom>
          <a:noFill/>
        </p:spPr>
        <p:txBody>
          <a:bodyPr wrap="square" rtlCol="0">
            <a:spAutoFit/>
          </a:bodyPr>
          <a:lstStyle/>
          <a:p>
            <a:r>
              <a:rPr lang="sv-SE" sz="2800" dirty="0"/>
              <a:t>Bagaimanapun, setiap anak adalah hasil didikan dari orang tuanya, jadi jika seorang anak berlaku tidak benar maka tidak hanya dirinya yang dipermalukan, tetapi juga orang tuanya. </a:t>
            </a:r>
            <a:endParaRPr lang="en-ID" sz="2800" dirty="0"/>
          </a:p>
        </p:txBody>
      </p:sp>
      <p:sp>
        <p:nvSpPr>
          <p:cNvPr id="4" name="TextBox 3">
            <a:extLst>
              <a:ext uri="{FF2B5EF4-FFF2-40B4-BE49-F238E27FC236}">
                <a16:creationId xmlns:a16="http://schemas.microsoft.com/office/drawing/2014/main" id="{1FBB9803-3C24-4049-B881-515E799B2EC8}"/>
              </a:ext>
            </a:extLst>
          </p:cNvPr>
          <p:cNvSpPr txBox="1"/>
          <p:nvPr/>
        </p:nvSpPr>
        <p:spPr>
          <a:xfrm>
            <a:off x="1614115" y="4631333"/>
            <a:ext cx="9366636" cy="1569660"/>
          </a:xfrm>
          <a:prstGeom prst="rect">
            <a:avLst/>
          </a:prstGeom>
          <a:noFill/>
        </p:spPr>
        <p:txBody>
          <a:bodyPr wrap="square" rtlCol="0">
            <a:spAutoFit/>
          </a:bodyPr>
          <a:lstStyle/>
          <a:p>
            <a:pPr algn="ctr"/>
            <a:r>
              <a:rPr lang="sv-SE" sz="3200" dirty="0">
                <a:solidFill>
                  <a:schemeClr val="bg1"/>
                </a:solidFill>
              </a:rPr>
              <a:t>“Mahkota orang-orang tua adalah anak cucu dan kehormatan anak-anak ialah nenek moyang </a:t>
            </a:r>
            <a:r>
              <a:rPr lang="sv-SE" sz="3200">
                <a:solidFill>
                  <a:schemeClr val="bg1"/>
                </a:solidFill>
              </a:rPr>
              <a:t>mereka.” (</a:t>
            </a:r>
            <a:r>
              <a:rPr lang="sv-SE" sz="3200" dirty="0">
                <a:solidFill>
                  <a:schemeClr val="bg1"/>
                </a:solidFill>
              </a:rPr>
              <a:t>Ams. 17:6).</a:t>
            </a:r>
          </a:p>
        </p:txBody>
      </p:sp>
    </p:spTree>
    <p:extLst>
      <p:ext uri="{BB962C8B-B14F-4D97-AF65-F5344CB8AC3E}">
        <p14:creationId xmlns:p14="http://schemas.microsoft.com/office/powerpoint/2010/main" val="324006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CDA22C-1A5A-42BB-BBF3-A9931D044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 y="0"/>
            <a:ext cx="12187432" cy="6858000"/>
          </a:xfrm>
          <a:prstGeom prst="rect">
            <a:avLst/>
          </a:prstGeom>
        </p:spPr>
      </p:pic>
      <p:sp>
        <p:nvSpPr>
          <p:cNvPr id="3" name="TextBox 2">
            <a:extLst>
              <a:ext uri="{FF2B5EF4-FFF2-40B4-BE49-F238E27FC236}">
                <a16:creationId xmlns:a16="http://schemas.microsoft.com/office/drawing/2014/main" id="{B8B86136-CF17-44E0-8162-6654FC3B087A}"/>
              </a:ext>
            </a:extLst>
          </p:cNvPr>
          <p:cNvSpPr txBox="1"/>
          <p:nvPr/>
        </p:nvSpPr>
        <p:spPr>
          <a:xfrm>
            <a:off x="1372444" y="4710359"/>
            <a:ext cx="923677" cy="1169551"/>
          </a:xfrm>
          <a:prstGeom prst="rect">
            <a:avLst/>
          </a:prstGeom>
          <a:noFill/>
        </p:spPr>
        <p:txBody>
          <a:bodyPr wrap="square" rtlCol="0">
            <a:spAutoFit/>
          </a:bodyPr>
          <a:lstStyle/>
          <a:p>
            <a:r>
              <a:rPr lang="en-US" sz="7000" b="1" dirty="0">
                <a:solidFill>
                  <a:schemeClr val="bg1"/>
                </a:solidFill>
              </a:rPr>
              <a:t>3</a:t>
            </a:r>
            <a:endParaRPr lang="en-ID" sz="7000" b="1" dirty="0">
              <a:solidFill>
                <a:schemeClr val="bg1"/>
              </a:solidFill>
            </a:endParaRPr>
          </a:p>
        </p:txBody>
      </p:sp>
      <p:sp>
        <p:nvSpPr>
          <p:cNvPr id="4" name="TextBox 3">
            <a:extLst>
              <a:ext uri="{FF2B5EF4-FFF2-40B4-BE49-F238E27FC236}">
                <a16:creationId xmlns:a16="http://schemas.microsoft.com/office/drawing/2014/main" id="{B94C1EC5-2A88-486A-AA17-960645FE12EE}"/>
              </a:ext>
            </a:extLst>
          </p:cNvPr>
          <p:cNvSpPr txBox="1"/>
          <p:nvPr/>
        </p:nvSpPr>
        <p:spPr>
          <a:xfrm>
            <a:off x="4381168" y="962700"/>
            <a:ext cx="5677231" cy="1200329"/>
          </a:xfrm>
          <a:prstGeom prst="rect">
            <a:avLst/>
          </a:prstGeom>
          <a:noFill/>
        </p:spPr>
        <p:txBody>
          <a:bodyPr wrap="square" rtlCol="0">
            <a:spAutoFit/>
          </a:bodyPr>
          <a:lstStyle/>
          <a:p>
            <a:r>
              <a:rPr lang="en-ID" sz="3600" b="1" dirty="0"/>
              <a:t>MENUNJUKKAN KASIH</a:t>
            </a:r>
          </a:p>
          <a:p>
            <a:r>
              <a:rPr lang="en-ID" sz="3600" b="1" dirty="0"/>
              <a:t>KEPADA ORANG TUA</a:t>
            </a:r>
          </a:p>
        </p:txBody>
      </p:sp>
      <p:sp>
        <p:nvSpPr>
          <p:cNvPr id="5" name="TextBox 4">
            <a:extLst>
              <a:ext uri="{FF2B5EF4-FFF2-40B4-BE49-F238E27FC236}">
                <a16:creationId xmlns:a16="http://schemas.microsoft.com/office/drawing/2014/main" id="{06F81922-BD29-42A0-A885-307830523839}"/>
              </a:ext>
            </a:extLst>
          </p:cNvPr>
          <p:cNvSpPr txBox="1"/>
          <p:nvPr/>
        </p:nvSpPr>
        <p:spPr>
          <a:xfrm>
            <a:off x="4905954" y="4971339"/>
            <a:ext cx="4055165" cy="584775"/>
          </a:xfrm>
          <a:prstGeom prst="rect">
            <a:avLst/>
          </a:prstGeom>
          <a:noFill/>
        </p:spPr>
        <p:txBody>
          <a:bodyPr wrap="square" rtlCol="0">
            <a:spAutoFit/>
          </a:bodyPr>
          <a:lstStyle/>
          <a:p>
            <a:r>
              <a:rPr lang="en-ID" sz="3200" b="1" dirty="0"/>
              <a:t>Ul. 6:5</a:t>
            </a:r>
          </a:p>
        </p:txBody>
      </p:sp>
      <p:sp>
        <p:nvSpPr>
          <p:cNvPr id="6" name="TextBox 5">
            <a:extLst>
              <a:ext uri="{FF2B5EF4-FFF2-40B4-BE49-F238E27FC236}">
                <a16:creationId xmlns:a16="http://schemas.microsoft.com/office/drawing/2014/main" id="{210EDFD3-4C74-45BC-BD7A-0CBC21494AC7}"/>
              </a:ext>
            </a:extLst>
          </p:cNvPr>
          <p:cNvSpPr txBox="1"/>
          <p:nvPr/>
        </p:nvSpPr>
        <p:spPr>
          <a:xfrm>
            <a:off x="4381168" y="3125729"/>
            <a:ext cx="6351769" cy="1384995"/>
          </a:xfrm>
          <a:prstGeom prst="rect">
            <a:avLst/>
          </a:prstGeom>
          <a:noFill/>
        </p:spPr>
        <p:txBody>
          <a:bodyPr wrap="square" rtlCol="0">
            <a:spAutoFit/>
          </a:bodyPr>
          <a:lstStyle/>
          <a:p>
            <a:r>
              <a:rPr lang="sv-SE" sz="2800" dirty="0"/>
              <a:t>“Kasihilah TUHAN, Allahmu, dengan segenap hatimu dan dengan segenap jiwamu dan dengan segenap kekuatanmu”</a:t>
            </a:r>
            <a:endParaRPr lang="en-ID" sz="2800" dirty="0"/>
          </a:p>
        </p:txBody>
      </p:sp>
    </p:spTree>
    <p:extLst>
      <p:ext uri="{BB962C8B-B14F-4D97-AF65-F5344CB8AC3E}">
        <p14:creationId xmlns:p14="http://schemas.microsoft.com/office/powerpoint/2010/main" val="355612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66ED8A-4D79-456A-9E0D-4580AD55C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E485E789-9160-4A49-9947-9B3866061F1B}"/>
              </a:ext>
            </a:extLst>
          </p:cNvPr>
          <p:cNvSpPr txBox="1"/>
          <p:nvPr/>
        </p:nvSpPr>
        <p:spPr>
          <a:xfrm>
            <a:off x="4309607" y="1371298"/>
            <a:ext cx="7634950" cy="4524315"/>
          </a:xfrm>
          <a:prstGeom prst="rect">
            <a:avLst/>
          </a:prstGeom>
          <a:noFill/>
        </p:spPr>
        <p:txBody>
          <a:bodyPr wrap="square" rtlCol="0">
            <a:spAutoFit/>
          </a:bodyPr>
          <a:lstStyle/>
          <a:p>
            <a:r>
              <a:rPr lang="sv-SE" sz="3200" dirty="0">
                <a:solidFill>
                  <a:schemeClr val="bg1"/>
                </a:solidFill>
              </a:rPr>
              <a:t>Wujud dari mengasihi Allah adalah mengasihi sesama manusia, termasuk di dalamnya adalah mengasihi orang tua kita. Mengasihi orang tua dapat dilakukan dengan melakukan yang terbaik untuk mereka. </a:t>
            </a:r>
          </a:p>
          <a:p>
            <a:endParaRPr lang="sv-SE" sz="3200" dirty="0">
              <a:solidFill>
                <a:schemeClr val="bg1"/>
              </a:solidFill>
            </a:endParaRPr>
          </a:p>
          <a:p>
            <a:r>
              <a:rPr lang="sv-SE" sz="3200" dirty="0">
                <a:solidFill>
                  <a:schemeClr val="bg1"/>
                </a:solidFill>
              </a:rPr>
              <a:t>Anak yang mengasihi orang tuanya akan mendengarkan, memperhatikan dan melakukan kehendak orang tuanya.</a:t>
            </a:r>
          </a:p>
        </p:txBody>
      </p:sp>
    </p:spTree>
    <p:extLst>
      <p:ext uri="{BB962C8B-B14F-4D97-AF65-F5344CB8AC3E}">
        <p14:creationId xmlns:p14="http://schemas.microsoft.com/office/powerpoint/2010/main" val="373184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4F8645-035A-4B82-8CEA-2D4E556C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D5378C41-2AC3-4264-B08C-C4FC7DEF1A8A}"/>
              </a:ext>
            </a:extLst>
          </p:cNvPr>
          <p:cNvSpPr txBox="1"/>
          <p:nvPr/>
        </p:nvSpPr>
        <p:spPr>
          <a:xfrm>
            <a:off x="939578" y="5009820"/>
            <a:ext cx="4055165" cy="584775"/>
          </a:xfrm>
          <a:prstGeom prst="rect">
            <a:avLst/>
          </a:prstGeom>
          <a:noFill/>
        </p:spPr>
        <p:txBody>
          <a:bodyPr wrap="square" rtlCol="0">
            <a:spAutoFit/>
          </a:bodyPr>
          <a:lstStyle/>
          <a:p>
            <a:r>
              <a:rPr lang="en-ID" sz="3200" b="1" dirty="0" err="1">
                <a:solidFill>
                  <a:schemeClr val="bg1"/>
                </a:solidFill>
              </a:rPr>
              <a:t>Keluaran</a:t>
            </a:r>
            <a:r>
              <a:rPr lang="en-ID" sz="3200" b="1" dirty="0">
                <a:solidFill>
                  <a:schemeClr val="bg1"/>
                </a:solidFill>
              </a:rPr>
              <a:t> 21:15-17</a:t>
            </a:r>
          </a:p>
        </p:txBody>
      </p:sp>
      <p:sp>
        <p:nvSpPr>
          <p:cNvPr id="4" name="TextBox 3">
            <a:extLst>
              <a:ext uri="{FF2B5EF4-FFF2-40B4-BE49-F238E27FC236}">
                <a16:creationId xmlns:a16="http://schemas.microsoft.com/office/drawing/2014/main" id="{36A7D4E6-0250-425F-8B8C-E07724937093}"/>
              </a:ext>
            </a:extLst>
          </p:cNvPr>
          <p:cNvSpPr txBox="1"/>
          <p:nvPr/>
        </p:nvSpPr>
        <p:spPr>
          <a:xfrm>
            <a:off x="939577" y="1098606"/>
            <a:ext cx="7417243" cy="3539430"/>
          </a:xfrm>
          <a:prstGeom prst="rect">
            <a:avLst/>
          </a:prstGeom>
          <a:noFill/>
        </p:spPr>
        <p:txBody>
          <a:bodyPr wrap="square" rtlCol="0">
            <a:spAutoFit/>
          </a:bodyPr>
          <a:lstStyle/>
          <a:p>
            <a:r>
              <a:rPr lang="en-ID" sz="3200" dirty="0">
                <a:solidFill>
                  <a:schemeClr val="bg1"/>
                </a:solidFill>
              </a:rPr>
              <a:t>"</a:t>
            </a:r>
            <a:r>
              <a:rPr lang="en-ID" sz="3200" dirty="0" err="1">
                <a:solidFill>
                  <a:schemeClr val="bg1"/>
                </a:solidFill>
              </a:rPr>
              <a:t>Siapa</a:t>
            </a:r>
            <a:r>
              <a:rPr lang="en-ID" sz="3200" dirty="0">
                <a:solidFill>
                  <a:schemeClr val="bg1"/>
                </a:solidFill>
              </a:rPr>
              <a:t> yang </a:t>
            </a:r>
            <a:r>
              <a:rPr lang="en-ID" sz="3200" dirty="0" err="1">
                <a:solidFill>
                  <a:schemeClr val="bg1"/>
                </a:solidFill>
              </a:rPr>
              <a:t>memukul</a:t>
            </a:r>
            <a:r>
              <a:rPr lang="en-ID" sz="3200" dirty="0">
                <a:solidFill>
                  <a:schemeClr val="bg1"/>
                </a:solidFill>
              </a:rPr>
              <a:t> </a:t>
            </a:r>
            <a:r>
              <a:rPr lang="en-ID" sz="3200" dirty="0" err="1">
                <a:solidFill>
                  <a:schemeClr val="bg1"/>
                </a:solidFill>
              </a:rPr>
              <a:t>ayahnya</a:t>
            </a:r>
            <a:r>
              <a:rPr lang="en-ID" sz="3200" dirty="0">
                <a:solidFill>
                  <a:schemeClr val="bg1"/>
                </a:solidFill>
              </a:rPr>
              <a:t> </a:t>
            </a:r>
            <a:r>
              <a:rPr lang="en-ID" sz="3200" dirty="0" err="1">
                <a:solidFill>
                  <a:schemeClr val="bg1"/>
                </a:solidFill>
              </a:rPr>
              <a:t>atau</a:t>
            </a:r>
            <a:r>
              <a:rPr lang="en-ID" sz="3200" dirty="0">
                <a:solidFill>
                  <a:schemeClr val="bg1"/>
                </a:solidFill>
              </a:rPr>
              <a:t> </a:t>
            </a:r>
            <a:r>
              <a:rPr lang="en-ID" sz="3200" dirty="0" err="1">
                <a:solidFill>
                  <a:schemeClr val="bg1"/>
                </a:solidFill>
              </a:rPr>
              <a:t>ibunya</a:t>
            </a:r>
            <a:r>
              <a:rPr lang="en-ID" sz="3200" dirty="0">
                <a:solidFill>
                  <a:schemeClr val="bg1"/>
                </a:solidFill>
              </a:rPr>
              <a:t>, </a:t>
            </a:r>
            <a:r>
              <a:rPr lang="en-ID" sz="3200" dirty="0" err="1">
                <a:solidFill>
                  <a:schemeClr val="bg1"/>
                </a:solidFill>
              </a:rPr>
              <a:t>pastilah</a:t>
            </a:r>
            <a:r>
              <a:rPr lang="en-ID" sz="3200" dirty="0">
                <a:solidFill>
                  <a:schemeClr val="bg1"/>
                </a:solidFill>
              </a:rPr>
              <a:t> </a:t>
            </a:r>
            <a:r>
              <a:rPr lang="en-ID" sz="3200" dirty="0" err="1">
                <a:solidFill>
                  <a:schemeClr val="bg1"/>
                </a:solidFill>
              </a:rPr>
              <a:t>ia</a:t>
            </a:r>
            <a:r>
              <a:rPr lang="en-ID" sz="3200" dirty="0">
                <a:solidFill>
                  <a:schemeClr val="bg1"/>
                </a:solidFill>
              </a:rPr>
              <a:t> </a:t>
            </a:r>
            <a:r>
              <a:rPr lang="en-ID" sz="3200" dirty="0" err="1">
                <a:solidFill>
                  <a:schemeClr val="bg1"/>
                </a:solidFill>
              </a:rPr>
              <a:t>dihukum</a:t>
            </a:r>
            <a:r>
              <a:rPr lang="en-ID" sz="3200" dirty="0">
                <a:solidFill>
                  <a:schemeClr val="bg1"/>
                </a:solidFill>
              </a:rPr>
              <a:t> </a:t>
            </a:r>
            <a:r>
              <a:rPr lang="en-ID" sz="3200" dirty="0" err="1">
                <a:solidFill>
                  <a:schemeClr val="bg1"/>
                </a:solidFill>
              </a:rPr>
              <a:t>mati</a:t>
            </a:r>
            <a:r>
              <a:rPr lang="en-ID" sz="3200" dirty="0">
                <a:solidFill>
                  <a:schemeClr val="bg1"/>
                </a:solidFill>
              </a:rPr>
              <a:t>. </a:t>
            </a:r>
            <a:r>
              <a:rPr lang="en-ID" sz="3200" dirty="0" err="1">
                <a:solidFill>
                  <a:schemeClr val="bg1"/>
                </a:solidFill>
              </a:rPr>
              <a:t>Siapa</a:t>
            </a:r>
            <a:r>
              <a:rPr lang="en-ID" sz="3200" dirty="0">
                <a:solidFill>
                  <a:schemeClr val="bg1"/>
                </a:solidFill>
              </a:rPr>
              <a:t> yang </a:t>
            </a:r>
            <a:r>
              <a:rPr lang="en-ID" sz="3200" dirty="0" err="1">
                <a:solidFill>
                  <a:schemeClr val="bg1"/>
                </a:solidFill>
              </a:rPr>
              <a:t>menculik</a:t>
            </a:r>
            <a:r>
              <a:rPr lang="en-ID" sz="3200" dirty="0">
                <a:solidFill>
                  <a:schemeClr val="bg1"/>
                </a:solidFill>
              </a:rPr>
              <a:t> </a:t>
            </a:r>
            <a:r>
              <a:rPr lang="en-ID" sz="3200" dirty="0" err="1">
                <a:solidFill>
                  <a:schemeClr val="bg1"/>
                </a:solidFill>
              </a:rPr>
              <a:t>seorang</a:t>
            </a:r>
            <a:r>
              <a:rPr lang="en-ID" sz="3200" dirty="0">
                <a:solidFill>
                  <a:schemeClr val="bg1"/>
                </a:solidFill>
              </a:rPr>
              <a:t> </a:t>
            </a:r>
            <a:r>
              <a:rPr lang="en-ID" sz="3200" dirty="0" err="1">
                <a:solidFill>
                  <a:schemeClr val="bg1"/>
                </a:solidFill>
              </a:rPr>
              <a:t>manusia</a:t>
            </a:r>
            <a:r>
              <a:rPr lang="en-ID" sz="3200" dirty="0">
                <a:solidFill>
                  <a:schemeClr val="bg1"/>
                </a:solidFill>
              </a:rPr>
              <a:t>, </a:t>
            </a:r>
            <a:r>
              <a:rPr lang="en-ID" sz="3200" dirty="0" err="1">
                <a:solidFill>
                  <a:schemeClr val="bg1"/>
                </a:solidFill>
              </a:rPr>
              <a:t>baik</a:t>
            </a:r>
            <a:r>
              <a:rPr lang="en-ID" sz="3200" dirty="0">
                <a:solidFill>
                  <a:schemeClr val="bg1"/>
                </a:solidFill>
              </a:rPr>
              <a:t> </a:t>
            </a:r>
            <a:r>
              <a:rPr lang="en-ID" sz="3200" dirty="0" err="1">
                <a:solidFill>
                  <a:schemeClr val="bg1"/>
                </a:solidFill>
              </a:rPr>
              <a:t>ia</a:t>
            </a:r>
            <a:r>
              <a:rPr lang="en-ID" sz="3200" dirty="0">
                <a:solidFill>
                  <a:schemeClr val="bg1"/>
                </a:solidFill>
              </a:rPr>
              <a:t> </a:t>
            </a:r>
            <a:r>
              <a:rPr lang="en-ID" sz="3200" dirty="0" err="1">
                <a:solidFill>
                  <a:schemeClr val="bg1"/>
                </a:solidFill>
              </a:rPr>
              <a:t>telah</a:t>
            </a:r>
            <a:r>
              <a:rPr lang="en-ID" sz="3200" dirty="0">
                <a:solidFill>
                  <a:schemeClr val="bg1"/>
                </a:solidFill>
              </a:rPr>
              <a:t> </a:t>
            </a:r>
            <a:r>
              <a:rPr lang="en-ID" sz="3200" dirty="0" err="1">
                <a:solidFill>
                  <a:schemeClr val="bg1"/>
                </a:solidFill>
              </a:rPr>
              <a:t>menjualnya</a:t>
            </a:r>
            <a:r>
              <a:rPr lang="en-ID" sz="3200" dirty="0">
                <a:solidFill>
                  <a:schemeClr val="bg1"/>
                </a:solidFill>
              </a:rPr>
              <a:t>, </a:t>
            </a:r>
            <a:r>
              <a:rPr lang="en-ID" sz="3200" dirty="0" err="1">
                <a:solidFill>
                  <a:schemeClr val="bg1"/>
                </a:solidFill>
              </a:rPr>
              <a:t>baik</a:t>
            </a:r>
            <a:r>
              <a:rPr lang="en-ID" sz="3200" dirty="0">
                <a:solidFill>
                  <a:schemeClr val="bg1"/>
                </a:solidFill>
              </a:rPr>
              <a:t> orang </a:t>
            </a:r>
            <a:r>
              <a:rPr lang="en-ID" sz="3200" dirty="0" err="1">
                <a:solidFill>
                  <a:schemeClr val="bg1"/>
                </a:solidFill>
              </a:rPr>
              <a:t>itu</a:t>
            </a:r>
            <a:r>
              <a:rPr lang="en-ID" sz="3200" dirty="0">
                <a:solidFill>
                  <a:schemeClr val="bg1"/>
                </a:solidFill>
              </a:rPr>
              <a:t> </a:t>
            </a:r>
            <a:r>
              <a:rPr lang="en-ID" sz="3200" dirty="0" err="1">
                <a:solidFill>
                  <a:schemeClr val="bg1"/>
                </a:solidFill>
              </a:rPr>
              <a:t>masih</a:t>
            </a:r>
            <a:r>
              <a:rPr lang="en-ID" sz="3200" dirty="0">
                <a:solidFill>
                  <a:schemeClr val="bg1"/>
                </a:solidFill>
              </a:rPr>
              <a:t> </a:t>
            </a:r>
            <a:r>
              <a:rPr lang="en-ID" sz="3200" dirty="0" err="1">
                <a:solidFill>
                  <a:schemeClr val="bg1"/>
                </a:solidFill>
              </a:rPr>
              <a:t>terdapat</a:t>
            </a:r>
            <a:r>
              <a:rPr lang="en-ID" sz="3200" dirty="0">
                <a:solidFill>
                  <a:schemeClr val="bg1"/>
                </a:solidFill>
              </a:rPr>
              <a:t> </a:t>
            </a:r>
            <a:r>
              <a:rPr lang="en-ID" sz="3200" dirty="0" err="1">
                <a:solidFill>
                  <a:schemeClr val="bg1"/>
                </a:solidFill>
              </a:rPr>
              <a:t>padanya</a:t>
            </a:r>
            <a:r>
              <a:rPr lang="en-ID" sz="3200" dirty="0">
                <a:solidFill>
                  <a:schemeClr val="bg1"/>
                </a:solidFill>
              </a:rPr>
              <a:t>, </a:t>
            </a:r>
            <a:r>
              <a:rPr lang="en-ID" sz="3200" dirty="0" err="1">
                <a:solidFill>
                  <a:schemeClr val="bg1"/>
                </a:solidFill>
              </a:rPr>
              <a:t>ia</a:t>
            </a:r>
            <a:r>
              <a:rPr lang="en-ID" sz="3200" dirty="0">
                <a:solidFill>
                  <a:schemeClr val="bg1"/>
                </a:solidFill>
              </a:rPr>
              <a:t> </a:t>
            </a:r>
            <a:r>
              <a:rPr lang="en-ID" sz="3200" dirty="0" err="1">
                <a:solidFill>
                  <a:schemeClr val="bg1"/>
                </a:solidFill>
              </a:rPr>
              <a:t>pasti</a:t>
            </a:r>
            <a:r>
              <a:rPr lang="en-ID" sz="3200" dirty="0">
                <a:solidFill>
                  <a:schemeClr val="bg1"/>
                </a:solidFill>
              </a:rPr>
              <a:t> </a:t>
            </a:r>
            <a:r>
              <a:rPr lang="en-ID" sz="3200" dirty="0" err="1">
                <a:solidFill>
                  <a:schemeClr val="bg1"/>
                </a:solidFill>
              </a:rPr>
              <a:t>dihukum</a:t>
            </a:r>
            <a:r>
              <a:rPr lang="en-ID" sz="3200" dirty="0">
                <a:solidFill>
                  <a:schemeClr val="bg1"/>
                </a:solidFill>
              </a:rPr>
              <a:t> </a:t>
            </a:r>
            <a:r>
              <a:rPr lang="en-ID" sz="3200" dirty="0" err="1">
                <a:solidFill>
                  <a:schemeClr val="bg1"/>
                </a:solidFill>
              </a:rPr>
              <a:t>mati</a:t>
            </a:r>
            <a:r>
              <a:rPr lang="en-ID" sz="3200" dirty="0">
                <a:solidFill>
                  <a:schemeClr val="bg1"/>
                </a:solidFill>
              </a:rPr>
              <a:t>. </a:t>
            </a:r>
            <a:r>
              <a:rPr lang="en-ID" sz="3200" dirty="0" err="1">
                <a:solidFill>
                  <a:schemeClr val="bg1"/>
                </a:solidFill>
              </a:rPr>
              <a:t>Siapa</a:t>
            </a:r>
            <a:r>
              <a:rPr lang="en-ID" sz="3200" dirty="0">
                <a:solidFill>
                  <a:schemeClr val="bg1"/>
                </a:solidFill>
              </a:rPr>
              <a:t> yang </a:t>
            </a:r>
            <a:r>
              <a:rPr lang="en-ID" sz="3200" dirty="0" err="1">
                <a:solidFill>
                  <a:schemeClr val="bg1"/>
                </a:solidFill>
              </a:rPr>
              <a:t>mengutuki</a:t>
            </a:r>
            <a:r>
              <a:rPr lang="en-ID" sz="3200" dirty="0">
                <a:solidFill>
                  <a:schemeClr val="bg1"/>
                </a:solidFill>
              </a:rPr>
              <a:t> </a:t>
            </a:r>
            <a:r>
              <a:rPr lang="en-ID" sz="3200" dirty="0" err="1">
                <a:solidFill>
                  <a:schemeClr val="bg1"/>
                </a:solidFill>
              </a:rPr>
              <a:t>ayahnya</a:t>
            </a:r>
            <a:r>
              <a:rPr lang="en-ID" sz="3200" dirty="0">
                <a:solidFill>
                  <a:schemeClr val="bg1"/>
                </a:solidFill>
              </a:rPr>
              <a:t> </a:t>
            </a:r>
            <a:r>
              <a:rPr lang="en-ID" sz="3200" dirty="0" err="1">
                <a:solidFill>
                  <a:schemeClr val="bg1"/>
                </a:solidFill>
              </a:rPr>
              <a:t>atau</a:t>
            </a:r>
            <a:r>
              <a:rPr lang="en-ID" sz="3200" dirty="0">
                <a:solidFill>
                  <a:schemeClr val="bg1"/>
                </a:solidFill>
              </a:rPr>
              <a:t> </a:t>
            </a:r>
            <a:r>
              <a:rPr lang="en-ID" sz="3200" dirty="0" err="1">
                <a:solidFill>
                  <a:schemeClr val="bg1"/>
                </a:solidFill>
              </a:rPr>
              <a:t>ibunya</a:t>
            </a:r>
            <a:r>
              <a:rPr lang="en-ID" sz="3200" dirty="0">
                <a:solidFill>
                  <a:schemeClr val="bg1"/>
                </a:solidFill>
              </a:rPr>
              <a:t>, </a:t>
            </a:r>
            <a:r>
              <a:rPr lang="en-ID" sz="3200" dirty="0" err="1">
                <a:solidFill>
                  <a:schemeClr val="bg1"/>
                </a:solidFill>
              </a:rPr>
              <a:t>ia</a:t>
            </a:r>
            <a:r>
              <a:rPr lang="en-ID" sz="3200" dirty="0">
                <a:solidFill>
                  <a:schemeClr val="bg1"/>
                </a:solidFill>
              </a:rPr>
              <a:t> </a:t>
            </a:r>
            <a:r>
              <a:rPr lang="en-ID" sz="3200" dirty="0" err="1">
                <a:solidFill>
                  <a:schemeClr val="bg1"/>
                </a:solidFill>
              </a:rPr>
              <a:t>pasti</a:t>
            </a:r>
            <a:r>
              <a:rPr lang="en-ID" sz="3200" dirty="0">
                <a:solidFill>
                  <a:schemeClr val="bg1"/>
                </a:solidFill>
              </a:rPr>
              <a:t> </a:t>
            </a:r>
            <a:r>
              <a:rPr lang="en-ID" sz="3200" dirty="0" err="1">
                <a:solidFill>
                  <a:schemeClr val="bg1"/>
                </a:solidFill>
              </a:rPr>
              <a:t>dihukum</a:t>
            </a:r>
            <a:r>
              <a:rPr lang="en-ID" sz="3200" dirty="0">
                <a:solidFill>
                  <a:schemeClr val="bg1"/>
                </a:solidFill>
              </a:rPr>
              <a:t> </a:t>
            </a:r>
            <a:r>
              <a:rPr lang="en-ID" sz="3200" dirty="0" err="1">
                <a:solidFill>
                  <a:schemeClr val="bg1"/>
                </a:solidFill>
              </a:rPr>
              <a:t>mati</a:t>
            </a:r>
            <a:r>
              <a:rPr lang="en-ID" sz="3200" dirty="0">
                <a:solidFill>
                  <a:schemeClr val="bg1"/>
                </a:solidFill>
              </a:rPr>
              <a:t>" </a:t>
            </a:r>
          </a:p>
        </p:txBody>
      </p:sp>
    </p:spTree>
    <p:extLst>
      <p:ext uri="{BB962C8B-B14F-4D97-AF65-F5344CB8AC3E}">
        <p14:creationId xmlns:p14="http://schemas.microsoft.com/office/powerpoint/2010/main" val="367142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F45B6E-E8CB-4A1F-AAFA-D3A9108F8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535901E7-66DC-4AC4-8EE7-FFBE34596012}"/>
              </a:ext>
            </a:extLst>
          </p:cNvPr>
          <p:cNvSpPr txBox="1"/>
          <p:nvPr/>
        </p:nvSpPr>
        <p:spPr>
          <a:xfrm>
            <a:off x="813019" y="3180936"/>
            <a:ext cx="10565960" cy="3046988"/>
          </a:xfrm>
          <a:prstGeom prst="rect">
            <a:avLst/>
          </a:prstGeom>
          <a:noFill/>
        </p:spPr>
        <p:txBody>
          <a:bodyPr wrap="square" rtlCol="0">
            <a:spAutoFit/>
          </a:bodyPr>
          <a:lstStyle/>
          <a:p>
            <a:r>
              <a:rPr lang="en-ID" sz="3200" dirty="0" err="1">
                <a:solidFill>
                  <a:schemeClr val="bg1"/>
                </a:solidFill>
              </a:rPr>
              <a:t>Menurut</a:t>
            </a:r>
            <a:r>
              <a:rPr lang="en-ID" sz="3200" dirty="0">
                <a:solidFill>
                  <a:schemeClr val="bg1"/>
                </a:solidFill>
              </a:rPr>
              <a:t> KBBI, yang </a:t>
            </a:r>
            <a:r>
              <a:rPr lang="en-ID" sz="3200" dirty="0" err="1">
                <a:solidFill>
                  <a:schemeClr val="bg1"/>
                </a:solidFill>
              </a:rPr>
              <a:t>dimaksud</a:t>
            </a:r>
            <a:r>
              <a:rPr lang="en-ID" sz="3200" dirty="0">
                <a:solidFill>
                  <a:schemeClr val="bg1"/>
                </a:solidFill>
              </a:rPr>
              <a:t> </a:t>
            </a:r>
            <a:r>
              <a:rPr lang="en-ID" sz="3200" dirty="0" err="1">
                <a:solidFill>
                  <a:schemeClr val="bg1"/>
                </a:solidFill>
              </a:rPr>
              <a:t>dengan</a:t>
            </a:r>
            <a:r>
              <a:rPr lang="en-ID" sz="3200" dirty="0">
                <a:solidFill>
                  <a:schemeClr val="bg1"/>
                </a:solidFill>
              </a:rPr>
              <a:t> orang </a:t>
            </a:r>
            <a:r>
              <a:rPr lang="en-ID" sz="3200" dirty="0" err="1">
                <a:solidFill>
                  <a:schemeClr val="bg1"/>
                </a:solidFill>
              </a:rPr>
              <a:t>tua</a:t>
            </a:r>
            <a:r>
              <a:rPr lang="en-ID" sz="3200" dirty="0">
                <a:solidFill>
                  <a:schemeClr val="bg1"/>
                </a:solidFill>
              </a:rPr>
              <a:t> </a:t>
            </a:r>
            <a:r>
              <a:rPr lang="en-ID" sz="3200" dirty="0" err="1">
                <a:solidFill>
                  <a:schemeClr val="bg1"/>
                </a:solidFill>
              </a:rPr>
              <a:t>adalah</a:t>
            </a:r>
            <a:r>
              <a:rPr lang="en-ID" sz="3200" dirty="0">
                <a:solidFill>
                  <a:schemeClr val="bg1"/>
                </a:solidFill>
              </a:rPr>
              <a:t> ayah dan </a:t>
            </a:r>
            <a:r>
              <a:rPr lang="en-ID" sz="3200" dirty="0" err="1">
                <a:solidFill>
                  <a:schemeClr val="bg1"/>
                </a:solidFill>
              </a:rPr>
              <a:t>ibu</a:t>
            </a:r>
            <a:r>
              <a:rPr lang="en-ID" sz="3200" dirty="0">
                <a:solidFill>
                  <a:schemeClr val="bg1"/>
                </a:solidFill>
              </a:rPr>
              <a:t> </a:t>
            </a:r>
            <a:r>
              <a:rPr lang="en-ID" sz="3200" dirty="0" err="1">
                <a:solidFill>
                  <a:schemeClr val="bg1"/>
                </a:solidFill>
              </a:rPr>
              <a:t>kandung</a:t>
            </a:r>
            <a:r>
              <a:rPr lang="en-ID" sz="3200" dirty="0">
                <a:solidFill>
                  <a:schemeClr val="bg1"/>
                </a:solidFill>
              </a:rPr>
              <a:t>, </a:t>
            </a:r>
            <a:r>
              <a:rPr lang="en-ID" sz="3200" dirty="0" err="1">
                <a:solidFill>
                  <a:schemeClr val="bg1"/>
                </a:solidFill>
              </a:rPr>
              <a:t>atau</a:t>
            </a:r>
            <a:r>
              <a:rPr lang="en-ID" sz="3200" dirty="0">
                <a:solidFill>
                  <a:schemeClr val="bg1"/>
                </a:solidFill>
              </a:rPr>
              <a:t> orang yang </a:t>
            </a:r>
            <a:r>
              <a:rPr lang="en-ID" sz="3200" dirty="0" err="1">
                <a:solidFill>
                  <a:schemeClr val="bg1"/>
                </a:solidFill>
              </a:rPr>
              <a:t>dianggap</a:t>
            </a:r>
            <a:r>
              <a:rPr lang="en-ID" sz="3200" dirty="0">
                <a:solidFill>
                  <a:schemeClr val="bg1"/>
                </a:solidFill>
              </a:rPr>
              <a:t> </a:t>
            </a:r>
            <a:r>
              <a:rPr lang="en-ID" sz="3200" dirty="0" err="1">
                <a:solidFill>
                  <a:schemeClr val="bg1"/>
                </a:solidFill>
              </a:rPr>
              <a:t>tua</a:t>
            </a:r>
            <a:r>
              <a:rPr lang="en-ID" sz="3200" dirty="0">
                <a:solidFill>
                  <a:schemeClr val="bg1"/>
                </a:solidFill>
              </a:rPr>
              <a:t> dan </a:t>
            </a:r>
            <a:r>
              <a:rPr lang="en-ID" sz="3200" dirty="0" err="1">
                <a:solidFill>
                  <a:schemeClr val="bg1"/>
                </a:solidFill>
              </a:rPr>
              <a:t>dihormati</a:t>
            </a:r>
            <a:r>
              <a:rPr lang="en-ID" sz="3200" dirty="0">
                <a:solidFill>
                  <a:schemeClr val="bg1"/>
                </a:solidFill>
              </a:rPr>
              <a:t>. </a:t>
            </a:r>
          </a:p>
          <a:p>
            <a:r>
              <a:rPr lang="en-ID" sz="3200" dirty="0" err="1">
                <a:solidFill>
                  <a:schemeClr val="bg1"/>
                </a:solidFill>
              </a:rPr>
              <a:t>Mungkin</a:t>
            </a:r>
            <a:r>
              <a:rPr lang="en-ID" sz="3200" dirty="0">
                <a:solidFill>
                  <a:schemeClr val="bg1"/>
                </a:solidFill>
              </a:rPr>
              <a:t> orang </a:t>
            </a:r>
            <a:r>
              <a:rPr lang="en-ID" sz="3200" dirty="0" err="1">
                <a:solidFill>
                  <a:schemeClr val="bg1"/>
                </a:solidFill>
              </a:rPr>
              <a:t>tua</a:t>
            </a:r>
            <a:r>
              <a:rPr lang="en-ID" sz="3200" dirty="0">
                <a:solidFill>
                  <a:schemeClr val="bg1"/>
                </a:solidFill>
              </a:rPr>
              <a:t> </a:t>
            </a:r>
            <a:r>
              <a:rPr lang="en-ID" sz="3200" dirty="0" err="1">
                <a:solidFill>
                  <a:schemeClr val="bg1"/>
                </a:solidFill>
              </a:rPr>
              <a:t>kita</a:t>
            </a:r>
            <a:r>
              <a:rPr lang="en-ID" sz="3200" dirty="0">
                <a:solidFill>
                  <a:schemeClr val="bg1"/>
                </a:solidFill>
              </a:rPr>
              <a:t> </a:t>
            </a:r>
            <a:r>
              <a:rPr lang="en-ID" sz="3200" dirty="0" err="1">
                <a:solidFill>
                  <a:schemeClr val="bg1"/>
                </a:solidFill>
              </a:rPr>
              <a:t>tidak</a:t>
            </a:r>
            <a:r>
              <a:rPr lang="en-ID" sz="3200" dirty="0">
                <a:solidFill>
                  <a:schemeClr val="bg1"/>
                </a:solidFill>
              </a:rPr>
              <a:t> </a:t>
            </a:r>
            <a:r>
              <a:rPr lang="en-ID" sz="3200" dirty="0" err="1">
                <a:solidFill>
                  <a:schemeClr val="bg1"/>
                </a:solidFill>
              </a:rPr>
              <a:t>sempurna</a:t>
            </a:r>
            <a:r>
              <a:rPr lang="en-ID" sz="3200" dirty="0">
                <a:solidFill>
                  <a:schemeClr val="bg1"/>
                </a:solidFill>
              </a:rPr>
              <a:t> dan </a:t>
            </a:r>
            <a:r>
              <a:rPr lang="en-ID" sz="3200" dirty="0" err="1">
                <a:solidFill>
                  <a:schemeClr val="bg1"/>
                </a:solidFill>
              </a:rPr>
              <a:t>memiliki</a:t>
            </a:r>
            <a:r>
              <a:rPr lang="en-ID" sz="3200" dirty="0">
                <a:solidFill>
                  <a:schemeClr val="bg1"/>
                </a:solidFill>
              </a:rPr>
              <a:t> </a:t>
            </a:r>
            <a:r>
              <a:rPr lang="en-ID" sz="3200" dirty="0" err="1">
                <a:solidFill>
                  <a:schemeClr val="bg1"/>
                </a:solidFill>
              </a:rPr>
              <a:t>banyak</a:t>
            </a:r>
            <a:r>
              <a:rPr lang="en-ID" sz="3200" dirty="0">
                <a:solidFill>
                  <a:schemeClr val="bg1"/>
                </a:solidFill>
              </a:rPr>
              <a:t> </a:t>
            </a:r>
            <a:r>
              <a:rPr lang="en-ID" sz="3200" dirty="0" err="1">
                <a:solidFill>
                  <a:schemeClr val="bg1"/>
                </a:solidFill>
              </a:rPr>
              <a:t>kekurangan</a:t>
            </a:r>
            <a:r>
              <a:rPr lang="en-ID" sz="3200" dirty="0">
                <a:solidFill>
                  <a:schemeClr val="bg1"/>
                </a:solidFill>
              </a:rPr>
              <a:t>. </a:t>
            </a:r>
            <a:r>
              <a:rPr lang="en-ID" sz="3200" dirty="0" err="1">
                <a:solidFill>
                  <a:schemeClr val="bg1"/>
                </a:solidFill>
              </a:rPr>
              <a:t>Tetapi</a:t>
            </a:r>
            <a:r>
              <a:rPr lang="en-ID" sz="3200" dirty="0">
                <a:solidFill>
                  <a:schemeClr val="bg1"/>
                </a:solidFill>
              </a:rPr>
              <a:t> </a:t>
            </a:r>
            <a:r>
              <a:rPr lang="en-ID" sz="3200" dirty="0" err="1">
                <a:solidFill>
                  <a:schemeClr val="bg1"/>
                </a:solidFill>
              </a:rPr>
              <a:t>itu</a:t>
            </a:r>
            <a:r>
              <a:rPr lang="en-ID" sz="3200" dirty="0">
                <a:solidFill>
                  <a:schemeClr val="bg1"/>
                </a:solidFill>
              </a:rPr>
              <a:t> </a:t>
            </a:r>
            <a:r>
              <a:rPr lang="en-ID" sz="3200" dirty="0" err="1">
                <a:solidFill>
                  <a:schemeClr val="bg1"/>
                </a:solidFill>
              </a:rPr>
              <a:t>tidak</a:t>
            </a:r>
            <a:r>
              <a:rPr lang="en-ID" sz="3200" dirty="0">
                <a:solidFill>
                  <a:schemeClr val="bg1"/>
                </a:solidFill>
              </a:rPr>
              <a:t> </a:t>
            </a:r>
            <a:r>
              <a:rPr lang="en-ID" sz="3200" dirty="0" err="1">
                <a:solidFill>
                  <a:schemeClr val="bg1"/>
                </a:solidFill>
              </a:rPr>
              <a:t>boleh</a:t>
            </a:r>
            <a:r>
              <a:rPr lang="en-ID" sz="3200" dirty="0">
                <a:solidFill>
                  <a:schemeClr val="bg1"/>
                </a:solidFill>
              </a:rPr>
              <a:t> </a:t>
            </a:r>
            <a:r>
              <a:rPr lang="en-ID" sz="3200" dirty="0" err="1">
                <a:solidFill>
                  <a:schemeClr val="bg1"/>
                </a:solidFill>
              </a:rPr>
              <a:t>menghentikan</a:t>
            </a:r>
            <a:r>
              <a:rPr lang="en-ID" sz="3200" dirty="0">
                <a:solidFill>
                  <a:schemeClr val="bg1"/>
                </a:solidFill>
              </a:rPr>
              <a:t> </a:t>
            </a:r>
            <a:r>
              <a:rPr lang="en-ID" sz="3200" dirty="0" err="1">
                <a:solidFill>
                  <a:schemeClr val="bg1"/>
                </a:solidFill>
              </a:rPr>
              <a:t>kita</a:t>
            </a:r>
            <a:r>
              <a:rPr lang="en-ID" sz="3200" dirty="0">
                <a:solidFill>
                  <a:schemeClr val="bg1"/>
                </a:solidFill>
              </a:rPr>
              <a:t> </a:t>
            </a:r>
            <a:r>
              <a:rPr lang="en-ID" sz="3200" dirty="0" err="1">
                <a:solidFill>
                  <a:schemeClr val="bg1"/>
                </a:solidFill>
              </a:rPr>
              <a:t>untuk</a:t>
            </a:r>
            <a:r>
              <a:rPr lang="en-ID" sz="3200" dirty="0">
                <a:solidFill>
                  <a:schemeClr val="bg1"/>
                </a:solidFill>
              </a:rPr>
              <a:t> </a:t>
            </a:r>
            <a:r>
              <a:rPr lang="en-ID" sz="3200" dirty="0" err="1">
                <a:solidFill>
                  <a:schemeClr val="bg1"/>
                </a:solidFill>
              </a:rPr>
              <a:t>tidak</a:t>
            </a:r>
            <a:r>
              <a:rPr lang="en-ID" sz="3200" dirty="0">
                <a:solidFill>
                  <a:schemeClr val="bg1"/>
                </a:solidFill>
              </a:rPr>
              <a:t> </a:t>
            </a:r>
            <a:r>
              <a:rPr lang="en-ID" sz="3200" dirty="0" err="1">
                <a:solidFill>
                  <a:schemeClr val="bg1"/>
                </a:solidFill>
              </a:rPr>
              <a:t>menghormati</a:t>
            </a:r>
            <a:r>
              <a:rPr lang="en-ID" sz="3200" dirty="0">
                <a:solidFill>
                  <a:schemeClr val="bg1"/>
                </a:solidFill>
              </a:rPr>
              <a:t> </a:t>
            </a:r>
            <a:r>
              <a:rPr lang="en-ID" sz="3200" dirty="0" err="1">
                <a:solidFill>
                  <a:schemeClr val="bg1"/>
                </a:solidFill>
              </a:rPr>
              <a:t>mereka</a:t>
            </a:r>
            <a:r>
              <a:rPr lang="en-ID" sz="3200" dirty="0">
                <a:solidFill>
                  <a:schemeClr val="bg1"/>
                </a:solidFill>
              </a:rPr>
              <a:t>. </a:t>
            </a:r>
            <a:r>
              <a:rPr lang="en-ID" sz="3200" dirty="0" err="1">
                <a:solidFill>
                  <a:schemeClr val="bg1"/>
                </a:solidFill>
              </a:rPr>
              <a:t>Sebab</a:t>
            </a:r>
            <a:r>
              <a:rPr lang="en-ID" sz="3200" dirty="0">
                <a:solidFill>
                  <a:schemeClr val="bg1"/>
                </a:solidFill>
              </a:rPr>
              <a:t>, </a:t>
            </a:r>
            <a:r>
              <a:rPr lang="en-ID" sz="3200" dirty="0" err="1">
                <a:solidFill>
                  <a:schemeClr val="bg1"/>
                </a:solidFill>
              </a:rPr>
              <a:t>menghormati</a:t>
            </a:r>
            <a:r>
              <a:rPr lang="en-ID" sz="3200" dirty="0">
                <a:solidFill>
                  <a:schemeClr val="bg1"/>
                </a:solidFill>
              </a:rPr>
              <a:t> orang </a:t>
            </a:r>
            <a:r>
              <a:rPr lang="en-ID" sz="3200" dirty="0" err="1">
                <a:solidFill>
                  <a:schemeClr val="bg1"/>
                </a:solidFill>
              </a:rPr>
              <a:t>tua</a:t>
            </a:r>
            <a:r>
              <a:rPr lang="en-ID" sz="3200" dirty="0">
                <a:solidFill>
                  <a:schemeClr val="bg1"/>
                </a:solidFill>
              </a:rPr>
              <a:t> </a:t>
            </a:r>
            <a:r>
              <a:rPr lang="en-ID" sz="3200" dirty="0" err="1">
                <a:solidFill>
                  <a:schemeClr val="bg1"/>
                </a:solidFill>
              </a:rPr>
              <a:t>adalah</a:t>
            </a:r>
            <a:r>
              <a:rPr lang="en-ID" sz="3200" dirty="0">
                <a:solidFill>
                  <a:schemeClr val="bg1"/>
                </a:solidFill>
              </a:rPr>
              <a:t> </a:t>
            </a:r>
            <a:r>
              <a:rPr lang="en-ID" sz="3200" dirty="0" err="1">
                <a:solidFill>
                  <a:schemeClr val="bg1"/>
                </a:solidFill>
              </a:rPr>
              <a:t>kewajiban</a:t>
            </a:r>
            <a:r>
              <a:rPr lang="en-ID" sz="3200" dirty="0">
                <a:solidFill>
                  <a:schemeClr val="bg1"/>
                </a:solidFill>
              </a:rPr>
              <a:t> dan </a:t>
            </a:r>
            <a:r>
              <a:rPr lang="en-ID" sz="3200" dirty="0" err="1">
                <a:solidFill>
                  <a:schemeClr val="bg1"/>
                </a:solidFill>
              </a:rPr>
              <a:t>hak</a:t>
            </a:r>
            <a:r>
              <a:rPr lang="en-ID" sz="3200" dirty="0">
                <a:solidFill>
                  <a:schemeClr val="bg1"/>
                </a:solidFill>
              </a:rPr>
              <a:t> </a:t>
            </a:r>
            <a:r>
              <a:rPr lang="en-ID" sz="3200" dirty="0" err="1">
                <a:solidFill>
                  <a:schemeClr val="bg1"/>
                </a:solidFill>
              </a:rPr>
              <a:t>setiap</a:t>
            </a:r>
            <a:r>
              <a:rPr lang="en-ID" sz="3200" dirty="0">
                <a:solidFill>
                  <a:schemeClr val="bg1"/>
                </a:solidFill>
              </a:rPr>
              <a:t> orang </a:t>
            </a:r>
            <a:r>
              <a:rPr lang="en-ID" sz="3200" dirty="0" err="1">
                <a:solidFill>
                  <a:schemeClr val="bg1"/>
                </a:solidFill>
              </a:rPr>
              <a:t>sebagai</a:t>
            </a:r>
            <a:r>
              <a:rPr lang="en-ID" sz="3200" dirty="0">
                <a:solidFill>
                  <a:schemeClr val="bg1"/>
                </a:solidFill>
              </a:rPr>
              <a:t> </a:t>
            </a:r>
            <a:r>
              <a:rPr lang="en-ID" sz="3200" dirty="0" err="1">
                <a:solidFill>
                  <a:schemeClr val="bg1"/>
                </a:solidFill>
              </a:rPr>
              <a:t>seorang</a:t>
            </a:r>
            <a:r>
              <a:rPr lang="en-ID" sz="3200" dirty="0">
                <a:solidFill>
                  <a:schemeClr val="bg1"/>
                </a:solidFill>
              </a:rPr>
              <a:t> </a:t>
            </a:r>
            <a:r>
              <a:rPr lang="en-ID" sz="3200" dirty="0" err="1">
                <a:solidFill>
                  <a:schemeClr val="bg1"/>
                </a:solidFill>
              </a:rPr>
              <a:t>anak</a:t>
            </a:r>
            <a:r>
              <a:rPr lang="en-ID" sz="3200" dirty="0">
                <a:solidFill>
                  <a:schemeClr val="bg1"/>
                </a:solidFill>
              </a:rPr>
              <a:t>.</a:t>
            </a:r>
          </a:p>
        </p:txBody>
      </p:sp>
      <p:sp>
        <p:nvSpPr>
          <p:cNvPr id="4" name="TextBox 3">
            <a:extLst>
              <a:ext uri="{FF2B5EF4-FFF2-40B4-BE49-F238E27FC236}">
                <a16:creationId xmlns:a16="http://schemas.microsoft.com/office/drawing/2014/main" id="{01D83ACF-10FE-4087-85A1-00E717E3FF41}"/>
              </a:ext>
            </a:extLst>
          </p:cNvPr>
          <p:cNvSpPr txBox="1"/>
          <p:nvPr/>
        </p:nvSpPr>
        <p:spPr>
          <a:xfrm>
            <a:off x="813019" y="1473642"/>
            <a:ext cx="10565960" cy="1077218"/>
          </a:xfrm>
          <a:prstGeom prst="rect">
            <a:avLst/>
          </a:prstGeom>
          <a:noFill/>
        </p:spPr>
        <p:txBody>
          <a:bodyPr wrap="square" rtlCol="0">
            <a:spAutoFit/>
          </a:bodyPr>
          <a:lstStyle/>
          <a:p>
            <a:pPr algn="ctr"/>
            <a:r>
              <a:rPr lang="en-ID" sz="3200" dirty="0"/>
              <a:t>Di dunia </a:t>
            </a:r>
            <a:r>
              <a:rPr lang="en-ID" sz="3200" dirty="0" err="1"/>
              <a:t>ini</a:t>
            </a:r>
            <a:r>
              <a:rPr lang="en-ID" sz="3200" dirty="0"/>
              <a:t>, </a:t>
            </a:r>
            <a:r>
              <a:rPr lang="en-ID" sz="3200" dirty="0" err="1"/>
              <a:t>mungkin</a:t>
            </a:r>
            <a:r>
              <a:rPr lang="en-ID" sz="3200" dirty="0"/>
              <a:t> </a:t>
            </a:r>
            <a:r>
              <a:rPr lang="en-ID" sz="3200" dirty="0" err="1"/>
              <a:t>saja</a:t>
            </a:r>
            <a:r>
              <a:rPr lang="en-ID" sz="3200" dirty="0"/>
              <a:t> </a:t>
            </a:r>
            <a:r>
              <a:rPr lang="en-ID" sz="3200" dirty="0" err="1"/>
              <a:t>ada</a:t>
            </a:r>
            <a:r>
              <a:rPr lang="en-ID" sz="3200" dirty="0"/>
              <a:t> orang yang </a:t>
            </a:r>
            <a:r>
              <a:rPr lang="en-ID" sz="3200" dirty="0" err="1"/>
              <a:t>tidak</a:t>
            </a:r>
            <a:r>
              <a:rPr lang="en-ID" sz="3200" dirty="0"/>
              <a:t> </a:t>
            </a:r>
            <a:r>
              <a:rPr lang="en-ID" sz="3200" dirty="0" err="1"/>
              <a:t>dikaruniai</a:t>
            </a:r>
            <a:r>
              <a:rPr lang="en-ID" sz="3200" dirty="0"/>
              <a:t> </a:t>
            </a:r>
            <a:r>
              <a:rPr lang="en-ID" sz="3200" dirty="0" err="1"/>
              <a:t>anak</a:t>
            </a:r>
            <a:r>
              <a:rPr lang="en-ID" sz="3200" dirty="0"/>
              <a:t>, </a:t>
            </a:r>
            <a:r>
              <a:rPr lang="en-ID" sz="3200" dirty="0" err="1"/>
              <a:t>tetapi</a:t>
            </a:r>
            <a:r>
              <a:rPr lang="en-ID" sz="3200" dirty="0"/>
              <a:t> </a:t>
            </a:r>
            <a:r>
              <a:rPr lang="en-ID" sz="3200" dirty="0" err="1"/>
              <a:t>setiap</a:t>
            </a:r>
            <a:r>
              <a:rPr lang="en-ID" sz="3200" dirty="0"/>
              <a:t> orang </a:t>
            </a:r>
            <a:r>
              <a:rPr lang="en-ID" sz="3200" dirty="0" err="1"/>
              <a:t>pasti</a:t>
            </a:r>
            <a:r>
              <a:rPr lang="en-ID" sz="3200" dirty="0"/>
              <a:t> </a:t>
            </a:r>
            <a:r>
              <a:rPr lang="en-ID" sz="3200" dirty="0" err="1"/>
              <a:t>memiliki</a:t>
            </a:r>
            <a:r>
              <a:rPr lang="en-ID" sz="3200" dirty="0"/>
              <a:t> orang </a:t>
            </a:r>
            <a:r>
              <a:rPr lang="en-ID" sz="3200" dirty="0" err="1"/>
              <a:t>tua</a:t>
            </a:r>
            <a:r>
              <a:rPr lang="en-ID" sz="3200" dirty="0"/>
              <a:t>. </a:t>
            </a:r>
          </a:p>
        </p:txBody>
      </p:sp>
    </p:spTree>
    <p:extLst>
      <p:ext uri="{BB962C8B-B14F-4D97-AF65-F5344CB8AC3E}">
        <p14:creationId xmlns:p14="http://schemas.microsoft.com/office/powerpoint/2010/main" val="145643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75F37A-FFA2-43D0-99F1-CD5AB5B0C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7" name="Rectangle 6">
            <a:extLst>
              <a:ext uri="{FF2B5EF4-FFF2-40B4-BE49-F238E27FC236}">
                <a16:creationId xmlns:a16="http://schemas.microsoft.com/office/drawing/2014/main" id="{8C8A8A60-95D6-4C2F-A2F8-9BB3C01D8679}"/>
              </a:ext>
            </a:extLst>
          </p:cNvPr>
          <p:cNvSpPr/>
          <p:nvPr/>
        </p:nvSpPr>
        <p:spPr>
          <a:xfrm>
            <a:off x="1453430" y="3108960"/>
            <a:ext cx="9511419" cy="43732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AD3BC0D0-2B46-4CFD-847C-5A1F896EFF23}"/>
              </a:ext>
            </a:extLst>
          </p:cNvPr>
          <p:cNvSpPr txBox="1"/>
          <p:nvPr/>
        </p:nvSpPr>
        <p:spPr>
          <a:xfrm>
            <a:off x="1453430" y="2015709"/>
            <a:ext cx="9511419" cy="3046988"/>
          </a:xfrm>
          <a:prstGeom prst="rect">
            <a:avLst/>
          </a:prstGeom>
          <a:noFill/>
        </p:spPr>
        <p:txBody>
          <a:bodyPr wrap="square" rtlCol="0">
            <a:spAutoFit/>
          </a:bodyPr>
          <a:lstStyle/>
          <a:p>
            <a:pPr algn="ctr"/>
            <a:r>
              <a:rPr lang="nl-NL" sz="3200" dirty="0"/>
              <a:t>Alkitab memberi perintah penting, yaitu taat dan menghormati orang tua, agar genap janji berikut: </a:t>
            </a:r>
            <a:endParaRPr lang="en-ID" sz="3200" dirty="0"/>
          </a:p>
          <a:p>
            <a:pPr algn="ctr"/>
            <a:r>
              <a:rPr lang="nl-NL" sz="3200" dirty="0">
                <a:solidFill>
                  <a:schemeClr val="bg1"/>
                </a:solidFill>
              </a:rPr>
              <a:t>supaya kita berbahagia dan panjang umur di bumi. </a:t>
            </a:r>
            <a:r>
              <a:rPr lang="nl-NL" sz="3200" dirty="0"/>
              <a:t>Setiap anak-anak nantinya akan bertumbuh menjadi orang tua. Jika anak-anak menghormati orang tua, maka ketika nanti menjadi orang tua tentu akan dihormati.</a:t>
            </a:r>
            <a:endParaRPr lang="en-ID" sz="3200" dirty="0"/>
          </a:p>
        </p:txBody>
      </p:sp>
    </p:spTree>
    <p:extLst>
      <p:ext uri="{BB962C8B-B14F-4D97-AF65-F5344CB8AC3E}">
        <p14:creationId xmlns:p14="http://schemas.microsoft.com/office/powerpoint/2010/main" val="142975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6C4DE0-F216-4145-9461-50D0B56C8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 y="0"/>
            <a:ext cx="12188618" cy="6858000"/>
          </a:xfrm>
          <a:prstGeom prst="rect">
            <a:avLst/>
          </a:prstGeom>
        </p:spPr>
      </p:pic>
      <p:sp>
        <p:nvSpPr>
          <p:cNvPr id="3" name="TextBox 2">
            <a:extLst>
              <a:ext uri="{FF2B5EF4-FFF2-40B4-BE49-F238E27FC236}">
                <a16:creationId xmlns:a16="http://schemas.microsoft.com/office/drawing/2014/main" id="{E7B57593-FBF8-494B-8197-7D8E4B6749BB}"/>
              </a:ext>
            </a:extLst>
          </p:cNvPr>
          <p:cNvSpPr txBox="1"/>
          <p:nvPr/>
        </p:nvSpPr>
        <p:spPr>
          <a:xfrm>
            <a:off x="5151119" y="1122951"/>
            <a:ext cx="6704275" cy="4401205"/>
          </a:xfrm>
          <a:prstGeom prst="rect">
            <a:avLst/>
          </a:prstGeom>
          <a:noFill/>
        </p:spPr>
        <p:txBody>
          <a:bodyPr wrap="square" rtlCol="0">
            <a:spAutoFit/>
          </a:bodyPr>
          <a:lstStyle/>
          <a:p>
            <a:r>
              <a:rPr lang="en-ID" sz="7000" b="1" dirty="0">
                <a:solidFill>
                  <a:schemeClr val="bg1"/>
                </a:solidFill>
              </a:rPr>
              <a:t>BAGAIMANA KITA BISA MENGHORMATI ORANG TUA:</a:t>
            </a:r>
          </a:p>
        </p:txBody>
      </p:sp>
    </p:spTree>
    <p:extLst>
      <p:ext uri="{BB962C8B-B14F-4D97-AF65-F5344CB8AC3E}">
        <p14:creationId xmlns:p14="http://schemas.microsoft.com/office/powerpoint/2010/main" val="429447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E09F1-7335-4CFC-8B2F-F839DB195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 y="0"/>
            <a:ext cx="12188618" cy="6858000"/>
          </a:xfrm>
          <a:prstGeom prst="rect">
            <a:avLst/>
          </a:prstGeom>
        </p:spPr>
      </p:pic>
      <p:sp>
        <p:nvSpPr>
          <p:cNvPr id="3" name="TextBox 2">
            <a:extLst>
              <a:ext uri="{FF2B5EF4-FFF2-40B4-BE49-F238E27FC236}">
                <a16:creationId xmlns:a16="http://schemas.microsoft.com/office/drawing/2014/main" id="{AEB4DDFD-2BB4-40E4-92AE-4E9C856E149D}"/>
              </a:ext>
            </a:extLst>
          </p:cNvPr>
          <p:cNvSpPr txBox="1"/>
          <p:nvPr/>
        </p:nvSpPr>
        <p:spPr>
          <a:xfrm>
            <a:off x="1372444" y="4710359"/>
            <a:ext cx="923677" cy="1169551"/>
          </a:xfrm>
          <a:prstGeom prst="rect">
            <a:avLst/>
          </a:prstGeom>
          <a:noFill/>
        </p:spPr>
        <p:txBody>
          <a:bodyPr wrap="square" rtlCol="0">
            <a:spAutoFit/>
          </a:bodyPr>
          <a:lstStyle/>
          <a:p>
            <a:r>
              <a:rPr lang="en-ID" sz="7000" b="1" dirty="0">
                <a:solidFill>
                  <a:schemeClr val="bg1"/>
                </a:solidFill>
              </a:rPr>
              <a:t>1</a:t>
            </a:r>
          </a:p>
        </p:txBody>
      </p:sp>
      <p:sp>
        <p:nvSpPr>
          <p:cNvPr id="4" name="TextBox 3">
            <a:extLst>
              <a:ext uri="{FF2B5EF4-FFF2-40B4-BE49-F238E27FC236}">
                <a16:creationId xmlns:a16="http://schemas.microsoft.com/office/drawing/2014/main" id="{B6548EAA-D0B9-4FC1-BD7B-8A2F5B43ECA5}"/>
              </a:ext>
            </a:extLst>
          </p:cNvPr>
          <p:cNvSpPr txBox="1"/>
          <p:nvPr/>
        </p:nvSpPr>
        <p:spPr>
          <a:xfrm>
            <a:off x="4381169" y="962700"/>
            <a:ext cx="4627658" cy="1200329"/>
          </a:xfrm>
          <a:prstGeom prst="rect">
            <a:avLst/>
          </a:prstGeom>
          <a:noFill/>
        </p:spPr>
        <p:txBody>
          <a:bodyPr wrap="square" rtlCol="0">
            <a:spAutoFit/>
          </a:bodyPr>
          <a:lstStyle/>
          <a:p>
            <a:r>
              <a:rPr lang="en-ID" sz="3600" b="1" dirty="0"/>
              <a:t>TIDAK MENYAKITI HATI </a:t>
            </a:r>
          </a:p>
          <a:p>
            <a:r>
              <a:rPr lang="en-ID" sz="3600" b="1" dirty="0"/>
              <a:t>ORANG TUA</a:t>
            </a:r>
          </a:p>
        </p:txBody>
      </p:sp>
      <p:sp>
        <p:nvSpPr>
          <p:cNvPr id="5" name="TextBox 4">
            <a:extLst>
              <a:ext uri="{FF2B5EF4-FFF2-40B4-BE49-F238E27FC236}">
                <a16:creationId xmlns:a16="http://schemas.microsoft.com/office/drawing/2014/main" id="{9D1C81A3-0322-419A-B625-4549212B991D}"/>
              </a:ext>
            </a:extLst>
          </p:cNvPr>
          <p:cNvSpPr txBox="1"/>
          <p:nvPr/>
        </p:nvSpPr>
        <p:spPr>
          <a:xfrm>
            <a:off x="4953662" y="4246862"/>
            <a:ext cx="4055165" cy="584775"/>
          </a:xfrm>
          <a:prstGeom prst="rect">
            <a:avLst/>
          </a:prstGeom>
          <a:noFill/>
        </p:spPr>
        <p:txBody>
          <a:bodyPr wrap="square" rtlCol="0">
            <a:spAutoFit/>
          </a:bodyPr>
          <a:lstStyle/>
          <a:p>
            <a:r>
              <a:rPr lang="en-ID" sz="3200" b="1" dirty="0" err="1"/>
              <a:t>Kel</a:t>
            </a:r>
            <a:r>
              <a:rPr lang="en-ID" sz="3200" b="1" dirty="0"/>
              <a:t>. 21:15</a:t>
            </a:r>
          </a:p>
        </p:txBody>
      </p:sp>
      <p:sp>
        <p:nvSpPr>
          <p:cNvPr id="6" name="TextBox 5">
            <a:extLst>
              <a:ext uri="{FF2B5EF4-FFF2-40B4-BE49-F238E27FC236}">
                <a16:creationId xmlns:a16="http://schemas.microsoft.com/office/drawing/2014/main" id="{C9760D07-0966-4CC4-9F2C-D5EC9D1B5CA2}"/>
              </a:ext>
            </a:extLst>
          </p:cNvPr>
          <p:cNvSpPr txBox="1"/>
          <p:nvPr/>
        </p:nvSpPr>
        <p:spPr>
          <a:xfrm>
            <a:off x="4381169" y="2808310"/>
            <a:ext cx="6351769" cy="954107"/>
          </a:xfrm>
          <a:prstGeom prst="rect">
            <a:avLst/>
          </a:prstGeom>
          <a:noFill/>
        </p:spPr>
        <p:txBody>
          <a:bodyPr wrap="square" rtlCol="0">
            <a:spAutoFit/>
          </a:bodyPr>
          <a:lstStyle/>
          <a:p>
            <a:r>
              <a:rPr lang="sv-SE" sz="2800" dirty="0"/>
              <a:t>“Siapa yang memukul ayahnya atau ibunya, pastilah ia dihukum mati.” </a:t>
            </a:r>
            <a:endParaRPr lang="en-ID" sz="2800" dirty="0"/>
          </a:p>
        </p:txBody>
      </p:sp>
    </p:spTree>
    <p:extLst>
      <p:ext uri="{BB962C8B-B14F-4D97-AF65-F5344CB8AC3E}">
        <p14:creationId xmlns:p14="http://schemas.microsoft.com/office/powerpoint/2010/main" val="5019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84241F-7613-4029-992B-67EB948CD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79F8229B-4C7D-42C1-AB26-FFC49F7D01AB}"/>
              </a:ext>
            </a:extLst>
          </p:cNvPr>
          <p:cNvSpPr txBox="1"/>
          <p:nvPr/>
        </p:nvSpPr>
        <p:spPr>
          <a:xfrm>
            <a:off x="4993419" y="1734884"/>
            <a:ext cx="6710901" cy="3539430"/>
          </a:xfrm>
          <a:prstGeom prst="rect">
            <a:avLst/>
          </a:prstGeom>
          <a:noFill/>
        </p:spPr>
        <p:txBody>
          <a:bodyPr wrap="square" rtlCol="0">
            <a:spAutoFit/>
          </a:bodyPr>
          <a:lstStyle/>
          <a:p>
            <a:r>
              <a:rPr lang="sv-SE" sz="3200" dirty="0">
                <a:solidFill>
                  <a:schemeClr val="bg1"/>
                </a:solidFill>
              </a:rPr>
              <a:t>Orang tua pasti memiliki keterbatasan, kelemahan dan kekurangan dalam bersikap dan bertindak, namun Firman Tuhan mengajarkan kita untuk tidak menyakiti orang tua, bukan hanya secara fisik saja, tetapi juga tidak boleh menyakiti hatinya.</a:t>
            </a:r>
          </a:p>
        </p:txBody>
      </p:sp>
    </p:spTree>
    <p:extLst>
      <p:ext uri="{BB962C8B-B14F-4D97-AF65-F5344CB8AC3E}">
        <p14:creationId xmlns:p14="http://schemas.microsoft.com/office/powerpoint/2010/main" val="110812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ECFF62-F326-43C0-8832-EE6BF0897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 y="0"/>
            <a:ext cx="12188923" cy="6858000"/>
          </a:xfrm>
          <a:prstGeom prst="rect">
            <a:avLst/>
          </a:prstGeom>
        </p:spPr>
      </p:pic>
      <p:sp>
        <p:nvSpPr>
          <p:cNvPr id="3" name="TextBox 2">
            <a:extLst>
              <a:ext uri="{FF2B5EF4-FFF2-40B4-BE49-F238E27FC236}">
                <a16:creationId xmlns:a16="http://schemas.microsoft.com/office/drawing/2014/main" id="{F9358F49-3086-46AB-8FE4-EB9432E4ABCC}"/>
              </a:ext>
            </a:extLst>
          </p:cNvPr>
          <p:cNvSpPr txBox="1"/>
          <p:nvPr/>
        </p:nvSpPr>
        <p:spPr>
          <a:xfrm>
            <a:off x="5049079" y="1400929"/>
            <a:ext cx="6351769" cy="2246769"/>
          </a:xfrm>
          <a:prstGeom prst="rect">
            <a:avLst/>
          </a:prstGeom>
          <a:noFill/>
        </p:spPr>
        <p:txBody>
          <a:bodyPr wrap="square" rtlCol="0">
            <a:spAutoFit/>
          </a:bodyPr>
          <a:lstStyle/>
          <a:p>
            <a:r>
              <a:rPr lang="sv-SE" sz="2800" dirty="0"/>
              <a:t>Dalam Amsal 17:25 dikatakan demikian: “Anak yang bebal menyakiti hati ayahnya, dan memedihkan hati ibunya”. Anak yang menyakiti hati orang tuanya disebut sebagai anak yang bebal atau bodoh. </a:t>
            </a:r>
            <a:endParaRPr lang="en-ID" sz="2800" dirty="0"/>
          </a:p>
        </p:txBody>
      </p:sp>
      <p:sp>
        <p:nvSpPr>
          <p:cNvPr id="4" name="TextBox 3">
            <a:extLst>
              <a:ext uri="{FF2B5EF4-FFF2-40B4-BE49-F238E27FC236}">
                <a16:creationId xmlns:a16="http://schemas.microsoft.com/office/drawing/2014/main" id="{3D0C0FDD-2749-484E-A6ED-35A7B604D22A}"/>
              </a:ext>
            </a:extLst>
          </p:cNvPr>
          <p:cNvSpPr txBox="1"/>
          <p:nvPr/>
        </p:nvSpPr>
        <p:spPr>
          <a:xfrm>
            <a:off x="1614115" y="4631333"/>
            <a:ext cx="9366636" cy="1569660"/>
          </a:xfrm>
          <a:prstGeom prst="rect">
            <a:avLst/>
          </a:prstGeom>
          <a:noFill/>
        </p:spPr>
        <p:txBody>
          <a:bodyPr wrap="square" rtlCol="0">
            <a:spAutoFit/>
          </a:bodyPr>
          <a:lstStyle/>
          <a:p>
            <a:r>
              <a:rPr lang="sv-SE" sz="3200" dirty="0">
                <a:solidFill>
                  <a:schemeClr val="bg1"/>
                </a:solidFill>
              </a:rPr>
              <a:t>Anak yang bijak akan mendatangkan sukacita bagi orang tuanya (Ams. 10:1). Mari dengarkan dan lakukan apa yang orang tua ajarkan dengan tunduk dan taat. </a:t>
            </a:r>
          </a:p>
        </p:txBody>
      </p:sp>
    </p:spTree>
    <p:extLst>
      <p:ext uri="{BB962C8B-B14F-4D97-AF65-F5344CB8AC3E}">
        <p14:creationId xmlns:p14="http://schemas.microsoft.com/office/powerpoint/2010/main" val="418199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88447-B323-4284-A7C5-62F605C0E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 y="0"/>
            <a:ext cx="12188923" cy="6858000"/>
          </a:xfrm>
          <a:prstGeom prst="rect">
            <a:avLst/>
          </a:prstGeom>
        </p:spPr>
      </p:pic>
      <p:sp>
        <p:nvSpPr>
          <p:cNvPr id="4" name="TextBox 3">
            <a:extLst>
              <a:ext uri="{FF2B5EF4-FFF2-40B4-BE49-F238E27FC236}">
                <a16:creationId xmlns:a16="http://schemas.microsoft.com/office/drawing/2014/main" id="{4BDE9F2D-0484-42C0-B7AB-9A9C1387DB46}"/>
              </a:ext>
            </a:extLst>
          </p:cNvPr>
          <p:cNvSpPr txBox="1"/>
          <p:nvPr/>
        </p:nvSpPr>
        <p:spPr>
          <a:xfrm>
            <a:off x="1372444" y="4710359"/>
            <a:ext cx="923677" cy="1169551"/>
          </a:xfrm>
          <a:prstGeom prst="rect">
            <a:avLst/>
          </a:prstGeom>
          <a:noFill/>
        </p:spPr>
        <p:txBody>
          <a:bodyPr wrap="square" rtlCol="0">
            <a:spAutoFit/>
          </a:bodyPr>
          <a:lstStyle/>
          <a:p>
            <a:r>
              <a:rPr lang="en-ID" sz="7000" b="1" dirty="0">
                <a:solidFill>
                  <a:schemeClr val="bg1"/>
                </a:solidFill>
              </a:rPr>
              <a:t>2</a:t>
            </a:r>
          </a:p>
        </p:txBody>
      </p:sp>
      <p:sp>
        <p:nvSpPr>
          <p:cNvPr id="5" name="TextBox 4">
            <a:extLst>
              <a:ext uri="{FF2B5EF4-FFF2-40B4-BE49-F238E27FC236}">
                <a16:creationId xmlns:a16="http://schemas.microsoft.com/office/drawing/2014/main" id="{7B79E2CD-7E1D-4D05-8B20-3E28B6511730}"/>
              </a:ext>
            </a:extLst>
          </p:cNvPr>
          <p:cNvSpPr txBox="1"/>
          <p:nvPr/>
        </p:nvSpPr>
        <p:spPr>
          <a:xfrm>
            <a:off x="4381168" y="962700"/>
            <a:ext cx="5677231" cy="1200329"/>
          </a:xfrm>
          <a:prstGeom prst="rect">
            <a:avLst/>
          </a:prstGeom>
          <a:noFill/>
        </p:spPr>
        <p:txBody>
          <a:bodyPr wrap="square" rtlCol="0">
            <a:spAutoFit/>
          </a:bodyPr>
          <a:lstStyle/>
          <a:p>
            <a:r>
              <a:rPr lang="en-ID" sz="3600" b="1" dirty="0"/>
              <a:t>TIDAK MEMPERMALUKAN</a:t>
            </a:r>
          </a:p>
          <a:p>
            <a:r>
              <a:rPr lang="en-ID" sz="3600" b="1" dirty="0"/>
              <a:t>ORANG TUA</a:t>
            </a:r>
          </a:p>
        </p:txBody>
      </p:sp>
      <p:sp>
        <p:nvSpPr>
          <p:cNvPr id="6" name="TextBox 5">
            <a:extLst>
              <a:ext uri="{FF2B5EF4-FFF2-40B4-BE49-F238E27FC236}">
                <a16:creationId xmlns:a16="http://schemas.microsoft.com/office/drawing/2014/main" id="{CC3F7960-CFFE-44FB-83FD-81DD670A5908}"/>
              </a:ext>
            </a:extLst>
          </p:cNvPr>
          <p:cNvSpPr txBox="1"/>
          <p:nvPr/>
        </p:nvSpPr>
        <p:spPr>
          <a:xfrm>
            <a:off x="4953662" y="4246862"/>
            <a:ext cx="4055165" cy="584775"/>
          </a:xfrm>
          <a:prstGeom prst="rect">
            <a:avLst/>
          </a:prstGeom>
          <a:noFill/>
        </p:spPr>
        <p:txBody>
          <a:bodyPr wrap="square" rtlCol="0">
            <a:spAutoFit/>
          </a:bodyPr>
          <a:lstStyle/>
          <a:p>
            <a:r>
              <a:rPr lang="en-ID" sz="3200" b="1" dirty="0" err="1"/>
              <a:t>Kel</a:t>
            </a:r>
            <a:r>
              <a:rPr lang="en-ID" sz="3200" b="1" dirty="0"/>
              <a:t>. 21:17</a:t>
            </a:r>
          </a:p>
        </p:txBody>
      </p:sp>
      <p:sp>
        <p:nvSpPr>
          <p:cNvPr id="7" name="TextBox 6">
            <a:extLst>
              <a:ext uri="{FF2B5EF4-FFF2-40B4-BE49-F238E27FC236}">
                <a16:creationId xmlns:a16="http://schemas.microsoft.com/office/drawing/2014/main" id="{5138FB31-55E5-4BEB-BA2B-292D6C022629}"/>
              </a:ext>
            </a:extLst>
          </p:cNvPr>
          <p:cNvSpPr txBox="1"/>
          <p:nvPr/>
        </p:nvSpPr>
        <p:spPr>
          <a:xfrm>
            <a:off x="4381169" y="2808310"/>
            <a:ext cx="6351769" cy="954107"/>
          </a:xfrm>
          <a:prstGeom prst="rect">
            <a:avLst/>
          </a:prstGeom>
          <a:noFill/>
        </p:spPr>
        <p:txBody>
          <a:bodyPr wrap="square" rtlCol="0">
            <a:spAutoFit/>
          </a:bodyPr>
          <a:lstStyle/>
          <a:p>
            <a:r>
              <a:rPr lang="sv-SE" sz="2800" dirty="0"/>
              <a:t>“Siapa yang mengutuki ayahnya atau ibunya, ia pasti dihukum mati” </a:t>
            </a:r>
            <a:endParaRPr lang="en-ID" sz="2800" dirty="0"/>
          </a:p>
        </p:txBody>
      </p:sp>
    </p:spTree>
    <p:extLst>
      <p:ext uri="{BB962C8B-B14F-4D97-AF65-F5344CB8AC3E}">
        <p14:creationId xmlns:p14="http://schemas.microsoft.com/office/powerpoint/2010/main" val="3405222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499</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Fransiska Putri</dc:creator>
  <cp:lastModifiedBy>Fransiska Putri</cp:lastModifiedBy>
  <cp:revision>1</cp:revision>
  <dcterms:created xsi:type="dcterms:W3CDTF">2021-07-28T07:33:07Z</dcterms:created>
  <dcterms:modified xsi:type="dcterms:W3CDTF">2021-07-28T08:12:22Z</dcterms:modified>
</cp:coreProperties>
</file>