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>
        <p:scale>
          <a:sx n="100" d="100"/>
          <a:sy n="100" d="100"/>
        </p:scale>
        <p:origin x="115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46B24-9C6F-48B4-BEE8-268E0D814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BAB11-985E-4738-BBB6-536E9D2DB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13D76-0918-47E5-BC8F-4E654451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5AD0-87CE-42D2-BA14-2D7EF0805D1C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D5991-C504-4957-A8E9-E5EA5A93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2BAD1-F946-417F-A6DA-5EF5B8C8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349-C00D-46BC-A549-CEBFB95F6C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96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A9EA-B74E-46ED-B06E-CA10DA33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702F8-EE11-4660-B4DC-CB76A154C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A172A-36C9-4F81-B009-06B0CA15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5AD0-87CE-42D2-BA14-2D7EF0805D1C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9023E-3257-4687-A79D-C00205C91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64AD3-6448-4C24-9FD8-855713BF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349-C00D-46BC-A549-CEBFB95F6C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356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BFFA2-47F0-48B1-AC2E-28337C5FF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FA1D9-C888-4FDB-981D-0DDD873E9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5DCB6-E1A1-490B-8051-CB5092004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5AD0-87CE-42D2-BA14-2D7EF0805D1C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FC72-F4AE-40E0-91F9-24D0DE65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A132-BA98-44E9-8A23-5D220575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349-C00D-46BC-A549-CEBFB95F6C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612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EA3C-9DB2-402E-AC25-129246B9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8E6ED-64B1-42FB-B23B-15ABE6AA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2B69B-B9F8-40EB-A91E-696CF6E1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5AD0-87CE-42D2-BA14-2D7EF0805D1C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BA956-F50B-4CB3-AEE2-D696D021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17445-004F-4428-8E31-309C51F9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349-C00D-46BC-A549-CEBFB95F6C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31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6542-DA46-4692-A896-8A0B4A86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92CC5-E248-4DB7-A4ED-B56F611DE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0BC21-6266-4A1E-AB91-C94A3E3D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5AD0-87CE-42D2-BA14-2D7EF0805D1C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1C431-A7ED-467A-9CE0-1DA7F66E3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4C3B3-AEB3-4288-A301-FDD6D9BE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349-C00D-46BC-A549-CEBFB95F6C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452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50AB-B224-445E-953F-59E4D6D3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139E5-0DE6-4B36-B2F4-B84CBE19D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6D553-0079-467D-96FF-4F00C0934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234B6-2F94-4876-9674-3A6B141B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5AD0-87CE-42D2-BA14-2D7EF0805D1C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519DE-B8B0-4B4D-8E77-7CB57F3B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EFA3A-0FA8-47B1-BE1C-2D81BED5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349-C00D-46BC-A549-CEBFB95F6C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948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14A7-B2E0-40EF-8683-524376F5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1E02D-5332-4D61-9407-F8575D435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E6419-6D9A-42C1-B001-76B7A2F72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47B80D-FF87-4217-AE2B-C1FDBB104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FDABA-197B-4587-838B-F7962E151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3C0958-B287-4696-B9B5-1A77180D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5AD0-87CE-42D2-BA14-2D7EF0805D1C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61D516-B07B-478C-878D-992955E6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15E77E-28E8-450D-9912-1E9483D4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349-C00D-46BC-A549-CEBFB95F6C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784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9AF6-A990-4569-B2E3-E79D1016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CC9076-3088-4CF8-A3B2-7280DD5A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5AD0-87CE-42D2-BA14-2D7EF0805D1C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A4660-238B-42E7-83B9-3BFE90A8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4821B-98A0-45E3-A7E9-9CD37233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349-C00D-46BC-A549-CEBFB95F6C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704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052066-7ACA-45CD-B425-599531B9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5AD0-87CE-42D2-BA14-2D7EF0805D1C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77722-55D5-47E1-9826-287A0087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D403B-49D3-494D-8D24-801BD0D1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349-C00D-46BC-A549-CEBFB95F6C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892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FBE1-1259-4FB8-A3E9-FBC17BF8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16010-4486-4E2B-9F9A-F055719C8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53CCF-267F-46A4-B6B3-53079D5E3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F9F01-16FC-4A39-9E24-3A14482E3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5AD0-87CE-42D2-BA14-2D7EF0805D1C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CE3C5-718F-41B6-BD81-8C07E31AC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DE102-4121-4182-BAB8-569CBAF6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349-C00D-46BC-A549-CEBFB95F6C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056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4D4B-67C3-40A4-A47E-E2C8B3FE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21278-05BF-4D0A-AB6E-518A5ED96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BA617-BFAC-44F9-83BE-98C4B6E1A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463CF-1DBD-4C1A-A60E-CEE95B31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5AD0-87CE-42D2-BA14-2D7EF0805D1C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94170-1E42-4627-B89C-F3E0ED1A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F4FFD-A19E-484E-AD45-A92B7817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349-C00D-46BC-A549-CEBFB95F6C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145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566AE3-3ECF-44A7-9CFB-480C9705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DCA74-1E08-4D51-A359-15E05576F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37F3D-373E-47C4-B504-C59E1A842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E5AD0-87CE-42D2-BA14-2D7EF0805D1C}" type="datetimeFigureOut">
              <a:rPr lang="en-ID" smtClean="0"/>
              <a:t>28/09/2021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81A5F-6ECB-4122-B1A9-FEA97A4F2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00106-DB45-4C4C-9109-488C44713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7E349-C00D-46BC-A549-CEBFB95F6C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220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B32573-36C4-4779-8BBC-09D27CCBE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676378-62C0-4C67-A438-DA89FEB74F3E}"/>
              </a:ext>
            </a:extLst>
          </p:cNvPr>
          <p:cNvSpPr txBox="1"/>
          <p:nvPr/>
        </p:nvSpPr>
        <p:spPr>
          <a:xfrm>
            <a:off x="1850914" y="2391324"/>
            <a:ext cx="317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Yeremia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29:1-14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9FF0D6-6AD0-41FF-9844-E5E779DA3E79}"/>
              </a:ext>
            </a:extLst>
          </p:cNvPr>
          <p:cNvSpPr/>
          <p:nvPr/>
        </p:nvSpPr>
        <p:spPr>
          <a:xfrm>
            <a:off x="1709530" y="1660919"/>
            <a:ext cx="7347006" cy="433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086DE8-A3FA-47AE-AAD3-B24CDED3AE14}"/>
              </a:ext>
            </a:extLst>
          </p:cNvPr>
          <p:cNvSpPr txBox="1"/>
          <p:nvPr/>
        </p:nvSpPr>
        <p:spPr>
          <a:xfrm>
            <a:off x="1850914" y="997650"/>
            <a:ext cx="825519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HIDUP JADI BERKAT</a:t>
            </a:r>
          </a:p>
        </p:txBody>
      </p:sp>
    </p:spTree>
    <p:extLst>
      <p:ext uri="{BB962C8B-B14F-4D97-AF65-F5344CB8AC3E}">
        <p14:creationId xmlns:p14="http://schemas.microsoft.com/office/powerpoint/2010/main" val="83399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4D9414-7B6B-428B-A13E-279B55534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E5D3F9-1AE4-4BDE-900E-000D9D75E5BD}"/>
              </a:ext>
            </a:extLst>
          </p:cNvPr>
          <p:cNvSpPr txBox="1"/>
          <p:nvPr/>
        </p:nvSpPr>
        <p:spPr>
          <a:xfrm>
            <a:off x="1908314" y="922132"/>
            <a:ext cx="3578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Yeremia</a:t>
            </a:r>
            <a:r>
              <a:rPr lang="en-ID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14C5E-1E26-493C-BE74-B4E9312A36F7}"/>
              </a:ext>
            </a:extLst>
          </p:cNvPr>
          <p:cNvSpPr txBox="1"/>
          <p:nvPr/>
        </p:nvSpPr>
        <p:spPr>
          <a:xfrm>
            <a:off x="6647290" y="1299930"/>
            <a:ext cx="45560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"</a:t>
            </a:r>
            <a:r>
              <a:rPr lang="en-ID" sz="2800" dirty="0" err="1"/>
              <a:t>Usahakanlah</a:t>
            </a:r>
            <a:r>
              <a:rPr lang="en-ID" sz="2800" dirty="0"/>
              <a:t> </a:t>
            </a:r>
            <a:r>
              <a:rPr lang="en-ID" sz="2800" dirty="0" err="1"/>
              <a:t>kesejahteraan</a:t>
            </a:r>
            <a:r>
              <a:rPr lang="en-ID" sz="2800" dirty="0"/>
              <a:t> </a:t>
            </a:r>
            <a:r>
              <a:rPr lang="en-ID" sz="2800" dirty="0" err="1"/>
              <a:t>kota</a:t>
            </a:r>
            <a:r>
              <a:rPr lang="en-ID" sz="2800" dirty="0"/>
              <a:t> </a:t>
            </a:r>
            <a:r>
              <a:rPr lang="en-ID" sz="2800" dirty="0" err="1"/>
              <a:t>ke</a:t>
            </a:r>
            <a:r>
              <a:rPr lang="en-ID" sz="2800" dirty="0"/>
              <a:t> mana </a:t>
            </a:r>
            <a:r>
              <a:rPr lang="en-ID" sz="2800" dirty="0" err="1"/>
              <a:t>kamu</a:t>
            </a:r>
            <a:r>
              <a:rPr lang="en-ID" sz="2800" dirty="0"/>
              <a:t> </a:t>
            </a:r>
            <a:r>
              <a:rPr lang="en-ID" sz="2800" dirty="0" err="1"/>
              <a:t>Aku</a:t>
            </a:r>
            <a:r>
              <a:rPr lang="en-ID" sz="2800" dirty="0"/>
              <a:t> </a:t>
            </a:r>
            <a:r>
              <a:rPr lang="en-ID" sz="2800" dirty="0" err="1"/>
              <a:t>buang</a:t>
            </a:r>
            <a:r>
              <a:rPr lang="en-ID" sz="2800" dirty="0"/>
              <a:t>, dan </a:t>
            </a:r>
            <a:r>
              <a:rPr lang="en-ID" sz="2800" dirty="0" err="1"/>
              <a:t>berdoalah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kota</a:t>
            </a:r>
            <a:r>
              <a:rPr lang="en-ID" sz="2800" dirty="0"/>
              <a:t> </a:t>
            </a:r>
            <a:r>
              <a:rPr lang="en-ID" sz="2800" dirty="0" err="1"/>
              <a:t>itu</a:t>
            </a:r>
            <a:r>
              <a:rPr lang="en-ID" sz="2800" dirty="0"/>
              <a:t> </a:t>
            </a:r>
            <a:r>
              <a:rPr lang="en-ID" sz="2800" dirty="0" err="1"/>
              <a:t>kepada</a:t>
            </a:r>
            <a:r>
              <a:rPr lang="en-ID" sz="2800" dirty="0"/>
              <a:t> TUHAN, </a:t>
            </a:r>
            <a:r>
              <a:rPr lang="en-ID" sz="2800" dirty="0" err="1"/>
              <a:t>sebab</a:t>
            </a:r>
            <a:r>
              <a:rPr lang="en-ID" sz="2800" dirty="0"/>
              <a:t> </a:t>
            </a:r>
            <a:r>
              <a:rPr lang="en-ID" sz="2800" dirty="0" err="1"/>
              <a:t>kesejahteraannya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kesejahteraanmu</a:t>
            </a:r>
            <a:r>
              <a:rPr lang="en-ID" sz="2800" dirty="0"/>
              <a:t>.</a:t>
            </a:r>
          </a:p>
          <a:p>
            <a:endParaRPr lang="en-ID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EC937-A5B3-41E6-BB28-F71A74A5F5F2}"/>
              </a:ext>
            </a:extLst>
          </p:cNvPr>
          <p:cNvSpPr txBox="1"/>
          <p:nvPr/>
        </p:nvSpPr>
        <p:spPr>
          <a:xfrm>
            <a:off x="6647290" y="4255274"/>
            <a:ext cx="336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 err="1"/>
              <a:t>Yeremia</a:t>
            </a:r>
            <a:r>
              <a:rPr lang="en-ID" sz="2800" b="1" dirty="0"/>
              <a:t> 29 : 7</a:t>
            </a:r>
          </a:p>
        </p:txBody>
      </p:sp>
    </p:spTree>
    <p:extLst>
      <p:ext uri="{BB962C8B-B14F-4D97-AF65-F5344CB8AC3E}">
        <p14:creationId xmlns:p14="http://schemas.microsoft.com/office/powerpoint/2010/main" val="255840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2C7491-8996-44E2-A64E-064CD4B4A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E03EA7-6EF5-43EB-A3CB-FE457C8C1637}"/>
              </a:ext>
            </a:extLst>
          </p:cNvPr>
          <p:cNvSpPr txBox="1"/>
          <p:nvPr/>
        </p:nvSpPr>
        <p:spPr>
          <a:xfrm>
            <a:off x="3882887" y="1173801"/>
            <a:ext cx="7545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 err="1"/>
              <a:t>Setiap</a:t>
            </a:r>
            <a:r>
              <a:rPr lang="en-ID" sz="2800" dirty="0"/>
              <a:t> orang </a:t>
            </a:r>
            <a:r>
              <a:rPr lang="en-ID" sz="2800" dirty="0" err="1"/>
              <a:t>percaya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Bait </a:t>
            </a:r>
            <a:r>
              <a:rPr lang="en-ID" sz="2800" dirty="0" err="1"/>
              <a:t>Roh</a:t>
            </a:r>
            <a:r>
              <a:rPr lang="en-ID" sz="2800" dirty="0"/>
              <a:t> Kudus, </a:t>
            </a:r>
            <a:r>
              <a:rPr lang="en-ID" sz="2800" dirty="0" err="1"/>
              <a:t>dimana</a:t>
            </a:r>
            <a:r>
              <a:rPr lang="en-ID" sz="2800" dirty="0"/>
              <a:t> </a:t>
            </a:r>
            <a:r>
              <a:rPr lang="en-ID" sz="2800" dirty="0" err="1"/>
              <a:t>kehadirannya</a:t>
            </a:r>
            <a:r>
              <a:rPr lang="en-ID" sz="2800" dirty="0"/>
              <a:t> </a:t>
            </a:r>
            <a:r>
              <a:rPr lang="en-ID" sz="2800" dirty="0" err="1"/>
              <a:t>berarti</a:t>
            </a:r>
            <a:r>
              <a:rPr lang="en-ID" sz="2800" dirty="0"/>
              <a:t> </a:t>
            </a:r>
            <a:r>
              <a:rPr lang="en-ID" sz="2800" dirty="0" err="1"/>
              <a:t>membawa</a:t>
            </a:r>
            <a:r>
              <a:rPr lang="en-ID" sz="2800" dirty="0"/>
              <a:t> </a:t>
            </a:r>
            <a:r>
              <a:rPr lang="en-ID" sz="2800" dirty="0" err="1"/>
              <a:t>hadirat</a:t>
            </a:r>
            <a:r>
              <a:rPr lang="en-ID" sz="2800" dirty="0"/>
              <a:t> </a:t>
            </a:r>
            <a:r>
              <a:rPr lang="en-ID" sz="2800" dirty="0" err="1"/>
              <a:t>Tuhan</a:t>
            </a:r>
            <a:r>
              <a:rPr lang="en-ID" sz="2800" dirty="0"/>
              <a:t> yang </a:t>
            </a:r>
            <a:r>
              <a:rPr lang="en-ID" sz="2800" dirty="0" err="1"/>
              <a:t>pastinya</a:t>
            </a:r>
            <a:r>
              <a:rPr lang="en-ID" sz="2800" dirty="0"/>
              <a:t> </a:t>
            </a:r>
            <a:r>
              <a:rPr lang="en-ID" sz="2800" dirty="0" err="1"/>
              <a:t>memberkati</a:t>
            </a:r>
            <a:r>
              <a:rPr lang="en-ID" sz="28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CBD6B-E64E-44DA-A444-43ACA8064B64}"/>
              </a:ext>
            </a:extLst>
          </p:cNvPr>
          <p:cNvSpPr txBox="1"/>
          <p:nvPr/>
        </p:nvSpPr>
        <p:spPr>
          <a:xfrm>
            <a:off x="3882887" y="2793234"/>
            <a:ext cx="7545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/>
              <a:t>Bagaimana caranya agar kita dapat mengusahakan kesejahteraan kota di mana kita tinggal? </a:t>
            </a:r>
          </a:p>
        </p:txBody>
      </p:sp>
    </p:spTree>
    <p:extLst>
      <p:ext uri="{BB962C8B-B14F-4D97-AF65-F5344CB8AC3E}">
        <p14:creationId xmlns:p14="http://schemas.microsoft.com/office/powerpoint/2010/main" val="401648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41DD5-01F0-4510-BE28-4DB3C96AE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114B72-706E-4623-A3D8-A2A523E23D1A}"/>
              </a:ext>
            </a:extLst>
          </p:cNvPr>
          <p:cNvSpPr txBox="1"/>
          <p:nvPr/>
        </p:nvSpPr>
        <p:spPr>
          <a:xfrm>
            <a:off x="3108731" y="2339543"/>
            <a:ext cx="7235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 err="1"/>
              <a:t>Kontribusi</a:t>
            </a:r>
            <a:r>
              <a:rPr lang="en-ID" sz="2800" dirty="0"/>
              <a:t> </a:t>
            </a:r>
            <a:r>
              <a:rPr lang="en-ID" sz="2800" dirty="0" err="1"/>
              <a:t>langsung</a:t>
            </a:r>
            <a:r>
              <a:rPr lang="en-ID" sz="2800" dirty="0"/>
              <a:t> dan </a:t>
            </a:r>
            <a:r>
              <a:rPr lang="en-ID" sz="2800" dirty="0" err="1"/>
              <a:t>langkah</a:t>
            </a:r>
            <a:r>
              <a:rPr lang="en-ID" sz="2800" dirty="0"/>
              <a:t> </a:t>
            </a:r>
            <a:r>
              <a:rPr lang="en-ID" sz="2800" dirty="0" err="1"/>
              <a:t>nyata</a:t>
            </a:r>
            <a:r>
              <a:rPr lang="en-ID" sz="2800" dirty="0"/>
              <a:t> </a:t>
            </a:r>
            <a:r>
              <a:rPr lang="en-ID" sz="2800" dirty="0" err="1"/>
              <a:t>diperlukan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kontribusi</a:t>
            </a:r>
            <a:r>
              <a:rPr lang="en-ID" sz="2800" dirty="0"/>
              <a:t> pada </a:t>
            </a:r>
            <a:r>
              <a:rPr lang="en-ID" sz="2800" dirty="0" err="1"/>
              <a:t>kota</a:t>
            </a:r>
            <a:r>
              <a:rPr lang="en-ID" sz="2800" dirty="0"/>
              <a:t>. </a:t>
            </a:r>
            <a:r>
              <a:rPr lang="en-ID" sz="2800" dirty="0" err="1"/>
              <a:t>Semua</a:t>
            </a:r>
            <a:r>
              <a:rPr lang="en-ID" sz="2800" dirty="0"/>
              <a:t> </a:t>
            </a:r>
            <a:r>
              <a:rPr lang="en-ID" sz="2800" dirty="0" err="1"/>
              <a:t>itu</a:t>
            </a:r>
            <a:r>
              <a:rPr lang="en-ID" sz="2800" dirty="0"/>
              <a:t>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kita</a:t>
            </a:r>
            <a:r>
              <a:rPr lang="en-ID" sz="2800" dirty="0"/>
              <a:t> </a:t>
            </a:r>
            <a:r>
              <a:rPr lang="en-ID" sz="2800" dirty="0" err="1"/>
              <a:t>berikan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memajukan</a:t>
            </a:r>
            <a:r>
              <a:rPr lang="en-ID" sz="2800" dirty="0"/>
              <a:t> </a:t>
            </a:r>
            <a:r>
              <a:rPr lang="en-ID" sz="2800" dirty="0" err="1"/>
              <a:t>kota</a:t>
            </a:r>
            <a:r>
              <a:rPr lang="en-ID" sz="2800" dirty="0"/>
              <a:t> di </a:t>
            </a:r>
            <a:r>
              <a:rPr lang="en-ID" sz="2800" dirty="0" err="1"/>
              <a:t>tempat</a:t>
            </a:r>
            <a:r>
              <a:rPr lang="en-ID" sz="2800" dirty="0"/>
              <a:t> di mana </a:t>
            </a:r>
            <a:r>
              <a:rPr lang="en-ID" sz="2800" dirty="0" err="1"/>
              <a:t>kita</a:t>
            </a:r>
            <a:r>
              <a:rPr lang="en-ID" sz="2800" dirty="0"/>
              <a:t> </a:t>
            </a:r>
            <a:r>
              <a:rPr lang="en-ID" sz="2800" dirty="0" err="1"/>
              <a:t>berada</a:t>
            </a:r>
            <a:r>
              <a:rPr lang="en-ID" sz="28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72F78-CEA8-4B38-939E-D78F6707FCF9}"/>
              </a:ext>
            </a:extLst>
          </p:cNvPr>
          <p:cNvSpPr txBox="1"/>
          <p:nvPr/>
        </p:nvSpPr>
        <p:spPr>
          <a:xfrm>
            <a:off x="3110866" y="862216"/>
            <a:ext cx="7848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/>
              <a:t>USAHAKAN </a:t>
            </a:r>
          </a:p>
          <a:p>
            <a:r>
              <a:rPr lang="da-DK" sz="4000" b="1" dirty="0"/>
              <a:t>KESEJAHTERAAN KOTA</a:t>
            </a:r>
            <a:endParaRPr lang="en-ID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6EDA7-9F19-45D0-B698-42C1770E46A6}"/>
              </a:ext>
            </a:extLst>
          </p:cNvPr>
          <p:cNvSpPr txBox="1"/>
          <p:nvPr/>
        </p:nvSpPr>
        <p:spPr>
          <a:xfrm>
            <a:off x="1232535" y="708328"/>
            <a:ext cx="1876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0" b="1" dirty="0"/>
              <a:t>01.</a:t>
            </a:r>
            <a:endParaRPr lang="en-ID" sz="10000" b="1" dirty="0"/>
          </a:p>
        </p:txBody>
      </p:sp>
    </p:spTree>
    <p:extLst>
      <p:ext uri="{BB962C8B-B14F-4D97-AF65-F5344CB8AC3E}">
        <p14:creationId xmlns:p14="http://schemas.microsoft.com/office/powerpoint/2010/main" val="365629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A2303-762C-4DB0-9F0C-86BCAEB95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655520-62CC-40A6-8A9A-405602697D7A}"/>
              </a:ext>
            </a:extLst>
          </p:cNvPr>
          <p:cNvSpPr/>
          <p:nvPr/>
        </p:nvSpPr>
        <p:spPr>
          <a:xfrm>
            <a:off x="6480313" y="1844703"/>
            <a:ext cx="3601941" cy="20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DA05F-77DC-4827-8AEB-22D3C604BAE0}"/>
              </a:ext>
            </a:extLst>
          </p:cNvPr>
          <p:cNvSpPr txBox="1"/>
          <p:nvPr/>
        </p:nvSpPr>
        <p:spPr>
          <a:xfrm>
            <a:off x="6551874" y="1615975"/>
            <a:ext cx="41505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Banyak </a:t>
            </a:r>
            <a:r>
              <a:rPr lang="en-ID" sz="2800" dirty="0" err="1"/>
              <a:t>kegiatan</a:t>
            </a:r>
            <a:r>
              <a:rPr lang="en-ID" sz="2800" dirty="0"/>
              <a:t> </a:t>
            </a:r>
            <a:r>
              <a:rPr lang="en-ID" sz="2800" dirty="0" err="1"/>
              <a:t>sosial</a:t>
            </a:r>
            <a:r>
              <a:rPr lang="en-ID" sz="2800" dirty="0"/>
              <a:t> </a:t>
            </a:r>
            <a:r>
              <a:rPr lang="en-ID" sz="2800" dirty="0" err="1"/>
              <a:t>seperti</a:t>
            </a:r>
            <a:r>
              <a:rPr lang="en-ID" sz="2800" dirty="0"/>
              <a:t> </a:t>
            </a:r>
            <a:r>
              <a:rPr lang="en-ID" sz="2800" dirty="0" err="1"/>
              <a:t>pembagian</a:t>
            </a:r>
            <a:r>
              <a:rPr lang="en-ID" sz="2800" dirty="0"/>
              <a:t> nasi </a:t>
            </a:r>
            <a:r>
              <a:rPr lang="en-ID" sz="2800" dirty="0" err="1"/>
              <a:t>bungkus</a:t>
            </a:r>
            <a:r>
              <a:rPr lang="en-ID" sz="2800" dirty="0"/>
              <a:t>, </a:t>
            </a:r>
            <a:r>
              <a:rPr lang="en-ID" sz="2800" dirty="0" err="1"/>
              <a:t>pengadaan</a:t>
            </a:r>
            <a:r>
              <a:rPr lang="en-ID" sz="2800" dirty="0"/>
              <a:t> </a:t>
            </a:r>
            <a:r>
              <a:rPr lang="en-ID" sz="2800" dirty="0" err="1"/>
              <a:t>vaksin</a:t>
            </a:r>
            <a:r>
              <a:rPr lang="en-ID" sz="2800" dirty="0"/>
              <a:t>, dan juga </a:t>
            </a:r>
            <a:r>
              <a:rPr lang="en-ID" sz="2800" dirty="0" err="1"/>
              <a:t>bantuan</a:t>
            </a:r>
            <a:r>
              <a:rPr lang="en-ID" sz="2800" dirty="0"/>
              <a:t> </a:t>
            </a:r>
            <a:r>
              <a:rPr lang="en-ID" sz="2800" dirty="0" err="1"/>
              <a:t>sembako</a:t>
            </a:r>
            <a:r>
              <a:rPr lang="en-ID" sz="2800" dirty="0"/>
              <a:t> </a:t>
            </a:r>
            <a:r>
              <a:rPr lang="en-ID" sz="2800" dirty="0" err="1"/>
              <a:t>kepada</a:t>
            </a:r>
            <a:r>
              <a:rPr lang="en-ID" sz="2800" dirty="0"/>
              <a:t> orang-orang yang </a:t>
            </a:r>
            <a:r>
              <a:rPr lang="en-ID" sz="2800" dirty="0" err="1"/>
              <a:t>pekerjaannya</a:t>
            </a:r>
            <a:r>
              <a:rPr lang="en-ID" sz="2800" dirty="0"/>
              <a:t> </a:t>
            </a:r>
            <a:r>
              <a:rPr lang="en-ID" sz="2800" dirty="0" err="1"/>
              <a:t>terdampak</a:t>
            </a:r>
            <a:r>
              <a:rPr lang="en-ID" sz="2800" dirty="0"/>
              <a:t> </a:t>
            </a:r>
            <a:r>
              <a:rPr lang="en-ID" sz="2800" dirty="0" err="1"/>
              <a:t>pandemi</a:t>
            </a:r>
            <a:r>
              <a:rPr lang="en-ID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125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DDD40-4D5E-4908-9F84-B43F8E42F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6A8CE7-76DE-4CDD-A7AF-B003AFA2D686}"/>
              </a:ext>
            </a:extLst>
          </p:cNvPr>
          <p:cNvSpPr txBox="1"/>
          <p:nvPr/>
        </p:nvSpPr>
        <p:spPr>
          <a:xfrm>
            <a:off x="3108731" y="2339543"/>
            <a:ext cx="7235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 err="1"/>
              <a:t>Doa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kota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doa</a:t>
            </a:r>
            <a:r>
              <a:rPr lang="en-ID" sz="2800" dirty="0"/>
              <a:t> yang </a:t>
            </a:r>
            <a:r>
              <a:rPr lang="en-ID" sz="2800" dirty="0" err="1"/>
              <a:t>seharusnya</a:t>
            </a:r>
            <a:r>
              <a:rPr lang="en-ID" sz="2800" dirty="0"/>
              <a:t> </a:t>
            </a:r>
            <a:r>
              <a:rPr lang="en-ID" sz="2800" dirty="0" err="1"/>
              <a:t>kita</a:t>
            </a:r>
            <a:r>
              <a:rPr lang="en-ID" sz="2800" dirty="0"/>
              <a:t> </a:t>
            </a:r>
            <a:r>
              <a:rPr lang="en-ID" sz="2800" dirty="0" err="1"/>
              <a:t>panjatkan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doa-doa</a:t>
            </a:r>
            <a:r>
              <a:rPr lang="en-ID" sz="2800" dirty="0"/>
              <a:t> </a:t>
            </a:r>
            <a:r>
              <a:rPr lang="en-ID" sz="2800" dirty="0" err="1"/>
              <a:t>pribadi</a:t>
            </a:r>
            <a:r>
              <a:rPr lang="en-ID" sz="2800" dirty="0"/>
              <a:t> </a:t>
            </a:r>
            <a:r>
              <a:rPr lang="en-ID" sz="2800" dirty="0" err="1"/>
              <a:t>kita</a:t>
            </a:r>
            <a:r>
              <a:rPr lang="en-ID" sz="2800" dirty="0"/>
              <a:t>. Karena </a:t>
            </a:r>
            <a:r>
              <a:rPr lang="en-ID" sz="2800" dirty="0" err="1"/>
              <a:t>kita</a:t>
            </a:r>
            <a:r>
              <a:rPr lang="en-ID" sz="2800" dirty="0"/>
              <a:t> </a:t>
            </a:r>
            <a:r>
              <a:rPr lang="en-ID" sz="2800" dirty="0" err="1"/>
              <a:t>percaya</a:t>
            </a:r>
            <a:r>
              <a:rPr lang="en-ID" sz="2800" dirty="0"/>
              <a:t> </a:t>
            </a:r>
            <a:r>
              <a:rPr lang="en-ID" sz="2800" dirty="0" err="1"/>
              <a:t>bahwa</a:t>
            </a:r>
            <a:r>
              <a:rPr lang="en-ID" sz="2800" dirty="0"/>
              <a:t> </a:t>
            </a:r>
            <a:r>
              <a:rPr lang="en-ID" sz="2800" dirty="0" err="1"/>
              <a:t>doa</a:t>
            </a:r>
            <a:r>
              <a:rPr lang="en-ID" sz="2800" dirty="0"/>
              <a:t> orang </a:t>
            </a:r>
            <a:r>
              <a:rPr lang="en-ID" sz="2800" dirty="0" err="1"/>
              <a:t>percaya</a:t>
            </a:r>
            <a:r>
              <a:rPr lang="en-ID" sz="2800" dirty="0"/>
              <a:t> </a:t>
            </a:r>
            <a:r>
              <a:rPr lang="en-ID" sz="2800" dirty="0" err="1"/>
              <a:t>itu</a:t>
            </a:r>
            <a:r>
              <a:rPr lang="en-ID" sz="2800" dirty="0"/>
              <a:t> </a:t>
            </a:r>
            <a:r>
              <a:rPr lang="en-ID" sz="2800" dirty="0" err="1"/>
              <a:t>besar</a:t>
            </a:r>
            <a:r>
              <a:rPr lang="en-ID" sz="2800" dirty="0"/>
              <a:t> </a:t>
            </a:r>
            <a:r>
              <a:rPr lang="en-ID" sz="2800" dirty="0" err="1"/>
              <a:t>kuasanya</a:t>
            </a:r>
            <a:r>
              <a:rPr lang="en-ID" sz="28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9BF6C-AC38-49DD-9428-7441C0DC1826}"/>
              </a:ext>
            </a:extLst>
          </p:cNvPr>
          <p:cNvSpPr txBox="1"/>
          <p:nvPr/>
        </p:nvSpPr>
        <p:spPr>
          <a:xfrm>
            <a:off x="3110866" y="862216"/>
            <a:ext cx="7848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/>
              <a:t>DOAKAN</a:t>
            </a:r>
          </a:p>
          <a:p>
            <a:r>
              <a:rPr lang="da-DK" sz="4000" b="1" dirty="0"/>
              <a:t>KESEJAHTERAAN KOTA</a:t>
            </a:r>
            <a:endParaRPr lang="en-ID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B407D-E71A-4B5F-A4E0-CB3E68265F99}"/>
              </a:ext>
            </a:extLst>
          </p:cNvPr>
          <p:cNvSpPr txBox="1"/>
          <p:nvPr/>
        </p:nvSpPr>
        <p:spPr>
          <a:xfrm>
            <a:off x="1232535" y="708328"/>
            <a:ext cx="1876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0" b="1" dirty="0"/>
              <a:t>02.</a:t>
            </a:r>
            <a:endParaRPr lang="en-ID" sz="10000" b="1" dirty="0"/>
          </a:p>
        </p:txBody>
      </p:sp>
    </p:spTree>
    <p:extLst>
      <p:ext uri="{BB962C8B-B14F-4D97-AF65-F5344CB8AC3E}">
        <p14:creationId xmlns:p14="http://schemas.microsoft.com/office/powerpoint/2010/main" val="27318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377E7D-57B3-4D12-811B-EE96C2522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" y="0"/>
            <a:ext cx="1218209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E7975A-6426-49EB-9FB6-1443E4CB99EB}"/>
              </a:ext>
            </a:extLst>
          </p:cNvPr>
          <p:cNvSpPr txBox="1"/>
          <p:nvPr/>
        </p:nvSpPr>
        <p:spPr>
          <a:xfrm>
            <a:off x="1399430" y="990283"/>
            <a:ext cx="9470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sv-SE" sz="2800" dirty="0"/>
              <a:t>Jika kita berdoa agar Tuhan memulihkan segera kota di mana kita berada, maka menurut iman yang kita percaya, </a:t>
            </a:r>
            <a:endParaRPr lang="sv-SE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60752-2E2E-4221-9F0F-7E5CB109598D}"/>
              </a:ext>
            </a:extLst>
          </p:cNvPr>
          <p:cNvSpPr txBox="1"/>
          <p:nvPr/>
        </p:nvSpPr>
        <p:spPr>
          <a:xfrm>
            <a:off x="4046551" y="4662441"/>
            <a:ext cx="6210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sv-SE" sz="2800" b="1" dirty="0">
                <a:solidFill>
                  <a:schemeClr val="bg1"/>
                </a:solidFill>
              </a:rPr>
              <a:t>Terus doakan kondisi kota yang sedang terus berjuang untuk keluar dari pandemi Covid-19 ini.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6BFD0-08BE-4775-9676-B01114C1DAF8}"/>
              </a:ext>
            </a:extLst>
          </p:cNvPr>
          <p:cNvSpPr/>
          <p:nvPr/>
        </p:nvSpPr>
        <p:spPr>
          <a:xfrm>
            <a:off x="1256306" y="2424142"/>
            <a:ext cx="4007457" cy="430376"/>
          </a:xfrm>
          <a:prstGeom prst="rect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95CD6E-2B6B-4123-A4A2-C5DA59B53618}"/>
              </a:ext>
            </a:extLst>
          </p:cNvPr>
          <p:cNvSpPr/>
          <p:nvPr/>
        </p:nvSpPr>
        <p:spPr>
          <a:xfrm>
            <a:off x="1256306" y="3415947"/>
            <a:ext cx="6885830" cy="430376"/>
          </a:xfrm>
          <a:prstGeom prst="rect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99693-51F2-4278-B573-306458323DA3}"/>
              </a:ext>
            </a:extLst>
          </p:cNvPr>
          <p:cNvSpPr txBox="1"/>
          <p:nvPr/>
        </p:nvSpPr>
        <p:spPr>
          <a:xfrm>
            <a:off x="1399430" y="2015113"/>
            <a:ext cx="6885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b="1" dirty="0"/>
              <a:t>Tuhan akan</a:t>
            </a:r>
          </a:p>
          <a:p>
            <a:r>
              <a:rPr lang="fi-FI" sz="6000" b="1" dirty="0"/>
              <a:t>mendengar doa kita</a:t>
            </a:r>
            <a:endParaRPr lang="en-ID" sz="6000" b="1" dirty="0"/>
          </a:p>
        </p:txBody>
      </p:sp>
    </p:spTree>
    <p:extLst>
      <p:ext uri="{BB962C8B-B14F-4D97-AF65-F5344CB8AC3E}">
        <p14:creationId xmlns:p14="http://schemas.microsoft.com/office/powerpoint/2010/main" val="169353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A87CF8-A4E1-48D8-BC0E-5113F4F71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" y="0"/>
            <a:ext cx="1218209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B9F337-ED43-4122-A334-2619E78880D0}"/>
              </a:ext>
            </a:extLst>
          </p:cNvPr>
          <p:cNvSpPr txBox="1"/>
          <p:nvPr/>
        </p:nvSpPr>
        <p:spPr>
          <a:xfrm>
            <a:off x="3108731" y="2339543"/>
            <a:ext cx="86114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/>
              <a:t>Kita </a:t>
            </a:r>
            <a:r>
              <a:rPr lang="en-ID" sz="2800" dirty="0" err="1"/>
              <a:t>harus</a:t>
            </a:r>
            <a:r>
              <a:rPr lang="en-ID" sz="2800" dirty="0"/>
              <a:t> </a:t>
            </a:r>
            <a:r>
              <a:rPr lang="en-ID" sz="2800" dirty="0" err="1"/>
              <a:t>sungguh-sungguh</a:t>
            </a:r>
            <a:r>
              <a:rPr lang="en-ID" sz="2800" dirty="0"/>
              <a:t> </a:t>
            </a:r>
            <a:r>
              <a:rPr lang="en-ID" sz="2800" dirty="0" err="1"/>
              <a:t>mengusahakan</a:t>
            </a:r>
            <a:r>
              <a:rPr lang="en-ID" sz="2800" dirty="0"/>
              <a:t> </a:t>
            </a:r>
            <a:r>
              <a:rPr lang="en-ID" sz="2800" dirty="0" err="1"/>
              <a:t>kesejahteraan</a:t>
            </a:r>
            <a:r>
              <a:rPr lang="en-ID" sz="2800" dirty="0"/>
              <a:t> </a:t>
            </a:r>
            <a:r>
              <a:rPr lang="en-ID" sz="2800" dirty="0" err="1"/>
              <a:t>kota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aksi</a:t>
            </a:r>
            <a:r>
              <a:rPr lang="en-ID" sz="2800" dirty="0"/>
              <a:t> </a:t>
            </a:r>
            <a:r>
              <a:rPr lang="en-ID" sz="2800" dirty="0" err="1"/>
              <a:t>nyata</a:t>
            </a:r>
            <a:r>
              <a:rPr lang="en-ID" sz="2800" dirty="0"/>
              <a:t> dan juga </a:t>
            </a:r>
            <a:r>
              <a:rPr lang="en-ID" sz="2800" dirty="0" err="1"/>
              <a:t>doa</a:t>
            </a:r>
            <a:r>
              <a:rPr lang="en-ID" sz="2800" dirty="0"/>
              <a:t>. </a:t>
            </a:r>
            <a:r>
              <a:rPr lang="en-ID" sz="2800" dirty="0" err="1"/>
              <a:t>Sehingga</a:t>
            </a:r>
            <a:r>
              <a:rPr lang="en-ID" sz="2800" dirty="0"/>
              <a:t> </a:t>
            </a:r>
            <a:r>
              <a:rPr lang="en-ID" sz="2800" dirty="0" err="1"/>
              <a:t>kita</a:t>
            </a:r>
            <a:r>
              <a:rPr lang="en-ID" sz="2800" dirty="0"/>
              <a:t> yang </a:t>
            </a:r>
            <a:r>
              <a:rPr lang="en-ID" sz="2800" dirty="0" err="1"/>
              <a:t>hidup</a:t>
            </a:r>
            <a:r>
              <a:rPr lang="en-ID" sz="2800" dirty="0"/>
              <a:t> di </a:t>
            </a:r>
            <a:r>
              <a:rPr lang="en-ID" sz="2800" dirty="0" err="1"/>
              <a:t>kota</a:t>
            </a:r>
            <a:r>
              <a:rPr lang="en-ID" sz="2800" dirty="0"/>
              <a:t> </a:t>
            </a:r>
            <a:r>
              <a:rPr lang="en-ID" sz="2800" dirty="0" err="1"/>
              <a:t>tersebut</a:t>
            </a:r>
            <a:r>
              <a:rPr lang="en-ID" sz="2800" dirty="0"/>
              <a:t>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menikmati</a:t>
            </a:r>
            <a:r>
              <a:rPr lang="en-ID" sz="2800" dirty="0"/>
              <a:t> </a:t>
            </a:r>
            <a:r>
              <a:rPr lang="en-ID" sz="2800" dirty="0" err="1"/>
              <a:t>kesejahteraannya</a:t>
            </a:r>
            <a:r>
              <a:rPr lang="en-ID" sz="2800" dirty="0"/>
              <a:t> juga </a:t>
            </a:r>
            <a:r>
              <a:rPr lang="en-ID" sz="2800" dirty="0" err="1"/>
              <a:t>karena</a:t>
            </a:r>
            <a:r>
              <a:rPr lang="en-ID" sz="2800" dirty="0"/>
              <a:t> </a:t>
            </a:r>
            <a:r>
              <a:rPr lang="en-ID" sz="2800" dirty="0" err="1"/>
              <a:t>adanya</a:t>
            </a:r>
            <a:r>
              <a:rPr lang="en-ID" sz="2800" dirty="0"/>
              <a:t> </a:t>
            </a:r>
            <a:r>
              <a:rPr lang="en-ID" sz="2800" dirty="0" err="1"/>
              <a:t>hadirat</a:t>
            </a:r>
            <a:r>
              <a:rPr lang="en-ID" sz="2800" dirty="0"/>
              <a:t> </a:t>
            </a:r>
            <a:r>
              <a:rPr lang="en-ID" sz="2800" dirty="0" err="1"/>
              <a:t>Tuhan</a:t>
            </a:r>
            <a:r>
              <a:rPr lang="en-ID" sz="2800" dirty="0"/>
              <a:t> </a:t>
            </a:r>
            <a:r>
              <a:rPr lang="en-ID" sz="2800" dirty="0" err="1"/>
              <a:t>melalui</a:t>
            </a:r>
            <a:r>
              <a:rPr lang="en-ID" sz="2800" dirty="0"/>
              <a:t> orang-orang </a:t>
            </a:r>
            <a:r>
              <a:rPr lang="en-ID" sz="2800" dirty="0" err="1"/>
              <a:t>percaya</a:t>
            </a:r>
            <a:r>
              <a:rPr lang="en-ID" sz="2800" dirty="0"/>
              <a:t> yang </a:t>
            </a:r>
            <a:r>
              <a:rPr lang="en-ID" sz="2800" dirty="0" err="1"/>
              <a:t>ada</a:t>
            </a:r>
            <a:r>
              <a:rPr lang="en-ID" sz="2800" dirty="0"/>
              <a:t> di </a:t>
            </a:r>
            <a:r>
              <a:rPr lang="en-ID" sz="2800" dirty="0" err="1"/>
              <a:t>kota</a:t>
            </a:r>
            <a:r>
              <a:rPr lang="en-ID" sz="2800" dirty="0"/>
              <a:t> </a:t>
            </a:r>
            <a:r>
              <a:rPr lang="en-ID" sz="2800" dirty="0" err="1"/>
              <a:t>tersebut</a:t>
            </a:r>
            <a:r>
              <a:rPr lang="en-ID" sz="28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6C792-D103-43A2-9182-1FA1D81C3CAB}"/>
              </a:ext>
            </a:extLst>
          </p:cNvPr>
          <p:cNvSpPr txBox="1"/>
          <p:nvPr/>
        </p:nvSpPr>
        <p:spPr>
          <a:xfrm>
            <a:off x="3110866" y="862216"/>
            <a:ext cx="7848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/>
              <a:t>LIHAT DAN NIKMATI</a:t>
            </a:r>
          </a:p>
          <a:p>
            <a:r>
              <a:rPr lang="da-DK" sz="4000" b="1" dirty="0"/>
              <a:t>KESEJAHTERAANNYA</a:t>
            </a:r>
            <a:endParaRPr lang="en-ID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F2D53-CD27-45F5-80B2-E435788B4B69}"/>
              </a:ext>
            </a:extLst>
          </p:cNvPr>
          <p:cNvSpPr txBox="1"/>
          <p:nvPr/>
        </p:nvSpPr>
        <p:spPr>
          <a:xfrm>
            <a:off x="1232535" y="708328"/>
            <a:ext cx="1876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0" b="1" dirty="0"/>
              <a:t>02.</a:t>
            </a:r>
            <a:endParaRPr lang="en-ID" sz="10000" b="1" dirty="0"/>
          </a:p>
        </p:txBody>
      </p:sp>
    </p:spTree>
    <p:extLst>
      <p:ext uri="{BB962C8B-B14F-4D97-AF65-F5344CB8AC3E}">
        <p14:creationId xmlns:p14="http://schemas.microsoft.com/office/powerpoint/2010/main" val="1570414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234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Fransiska Putri</dc:creator>
  <cp:lastModifiedBy>Fransiska Putri</cp:lastModifiedBy>
  <cp:revision>1</cp:revision>
  <dcterms:created xsi:type="dcterms:W3CDTF">2021-09-28T14:34:02Z</dcterms:created>
  <dcterms:modified xsi:type="dcterms:W3CDTF">2021-09-28T14:41:20Z</dcterms:modified>
</cp:coreProperties>
</file>