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75" r:id="rId7"/>
    <p:sldId id="260" r:id="rId8"/>
    <p:sldId id="261" r:id="rId9"/>
    <p:sldId id="262" r:id="rId10"/>
    <p:sldId id="276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E02"/>
    <a:srgbClr val="5D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95" d="100"/>
          <a:sy n="95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04A5-A056-4E2E-B6D9-1BAAB4C4F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AFC474-7AF2-4185-BFCC-680E4ACD2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4D972-6F70-482E-8B8E-EF7E43CA0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B01B1-AB82-40AE-9800-C24366B8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7484B-0426-40A4-BD3D-93A7D03D3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78724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FD8D0-236D-4CEE-AEEB-EF97042F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AEC17-D538-4271-9574-174403031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8E040-F342-44BB-92C3-E9956D596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23078F-B36E-4B69-936B-5C96DEB3B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E8DE6-CB56-4391-9BDC-3D4CEC7F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40078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F99B05-90FF-4182-B317-4AC7D214A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4F7105-AC69-4CD1-A04B-917F47110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A2BA3-A8C8-4F00-8178-1779F8F84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53E356-CC68-4534-BB5B-FDB9660FD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AAE05-C006-46BC-9D65-E2D1B8958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3257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A25DB-8907-470A-BBCF-AC4B202E7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C0494-91FA-445B-B2CD-3DC097F79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33649-079F-42C4-954D-1AC3A3A6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7439DB-64FA-47F9-B9EF-14CF41F6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4AC8D-D9D3-48A3-9EA7-53EEE37F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6060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BF12-4AD8-4CA5-A43B-362C9379E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A5F263-7B38-464B-A670-45C7CE805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35F20-3C9F-4940-8C9B-E4E876BB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A750D-8DE7-4AA1-BC40-DB1AEF990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BA1CBE-1CBC-4869-A914-3871E09A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292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E7644-BDE0-4F05-835D-FAF107865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0C4AD-4328-4FE9-A67C-485B5EE93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D15CF4-E38E-4061-A9F2-DF8DD11D0D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D1F137-E8CF-4257-ACCB-4B87728CA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EA8FC-5A23-4B5A-A682-316DC292B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39AE1-5AA9-416F-AA34-EDAADFBE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66345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7B65-89A1-46B0-B86D-0B1B80E9F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E3FE85-636D-431F-A94F-0A47D948DC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892AA-CE05-4E64-9DCB-010376ED9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A12120-B413-425F-954D-24925F5BC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4A6C74-0EDF-4BF3-9DED-1A57800BB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FD24F8-9405-4B35-BF94-8DDB6D1EB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1943F9-6C33-4D34-9C02-BB30DCD8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5BB2F-8229-475E-B0AA-59F49843E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702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A64C8-4C83-46E6-B199-D4C7BE03A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1782FB-E83E-4B11-BDAB-E352C7E17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B006F3-B96F-45FD-AE28-A3CBE1C6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B846B-3F01-43C8-A52D-EE5A2D09A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70509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8EDC1D-0133-4642-AA3A-497D3E629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BE8F59-277E-4F14-B69D-42A1E40B2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E4EB04-6069-4B28-B84D-D86C15EC7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5372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342FF-1DFE-4444-BD5B-BF964D00A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3D6B7-6102-422C-978B-48EA4EA028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544EA2-1D83-430B-ABDA-ADFF1F4FE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CAFF4-1FC8-41D4-B3BD-96786224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BF38C5-10DC-4077-B886-7D9744CDD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823A5-F6D8-4DF1-91DE-94AC72E42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79928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DCDDA-4280-4620-B7D8-381DE46C1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8C18E8-55C4-4E88-BB7E-87CF1B741D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0E3E08-25EF-40BE-8718-643B968602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87A9D3-65B9-428C-A5FF-8EAA028B7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5E7AB0-B7AE-440A-B394-1C1323F7F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A3C6CE-3AD0-4977-8FB8-10FBC8A49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52538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27D440-482C-4D3E-BDEC-B5E49676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FFB66-E053-4DEC-A187-90E79EC17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E03C1-5D35-4A69-9D13-DD86C76FD6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8D7A4-F7BF-4687-822F-4C823DAB3648}" type="datetimeFigureOut">
              <a:rPr lang="en-ID" smtClean="0"/>
              <a:t>28/10/2020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D5D15-3AEB-41F3-AB3A-E410833A1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E7942-4549-4505-A398-A68F522D9E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8FB47-D7DE-43A3-84A9-62C75A7883D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3125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023D2-2071-40F4-9904-41586CCFE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" y="0"/>
            <a:ext cx="12189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26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015FD-4E63-4B5E-AF1C-0B5766D6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53C30E-9C50-4125-9874-37CAB2486715}"/>
              </a:ext>
            </a:extLst>
          </p:cNvPr>
          <p:cNvSpPr/>
          <p:nvPr/>
        </p:nvSpPr>
        <p:spPr>
          <a:xfrm>
            <a:off x="0" y="3597288"/>
            <a:ext cx="5355771" cy="140687"/>
          </a:xfrm>
          <a:prstGeom prst="rect">
            <a:avLst/>
          </a:prstGeom>
          <a:solidFill>
            <a:srgbClr val="5D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C92EF-0095-4973-88B0-54E12677D1DD}"/>
              </a:ext>
            </a:extLst>
          </p:cNvPr>
          <p:cNvSpPr txBox="1"/>
          <p:nvPr/>
        </p:nvSpPr>
        <p:spPr>
          <a:xfrm>
            <a:off x="1587640" y="3344465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/>
              <a:t>MAZMUR 73:21-22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6096B-EE36-4BB7-8337-72C6CB7E0CA7}"/>
              </a:ext>
            </a:extLst>
          </p:cNvPr>
          <p:cNvSpPr txBox="1"/>
          <p:nvPr/>
        </p:nvSpPr>
        <p:spPr>
          <a:xfrm>
            <a:off x="422031" y="4101328"/>
            <a:ext cx="7124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Hal itu yang dapat menyebabkan kita putus asa ketika kita tidak mendapatkan jalan keluar.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2449657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1761D3-967E-43F9-B3D1-1B2130B31F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" y="0"/>
            <a:ext cx="1218821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0D0892-9787-4150-A4F6-9A9EF42BCF0F}"/>
              </a:ext>
            </a:extLst>
          </p:cNvPr>
          <p:cNvSpPr/>
          <p:nvPr/>
        </p:nvSpPr>
        <p:spPr>
          <a:xfrm>
            <a:off x="371790" y="3135086"/>
            <a:ext cx="6129494" cy="261257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ECE0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3ECF96-F0A5-4118-A141-659BE06E4115}"/>
              </a:ext>
            </a:extLst>
          </p:cNvPr>
          <p:cNvSpPr/>
          <p:nvPr/>
        </p:nvSpPr>
        <p:spPr>
          <a:xfrm>
            <a:off x="371790" y="3810839"/>
            <a:ext cx="6551525" cy="261257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ECE0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94385-B92A-4421-8F59-3357DE629696}"/>
              </a:ext>
            </a:extLst>
          </p:cNvPr>
          <p:cNvSpPr/>
          <p:nvPr/>
        </p:nvSpPr>
        <p:spPr>
          <a:xfrm>
            <a:off x="371790" y="4480309"/>
            <a:ext cx="1949380" cy="261257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ECE0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DF7BE5-D97D-4D51-81F1-44A92F27CDE7}"/>
              </a:ext>
            </a:extLst>
          </p:cNvPr>
          <p:cNvSpPr txBox="1"/>
          <p:nvPr/>
        </p:nvSpPr>
        <p:spPr>
          <a:xfrm>
            <a:off x="576107" y="1472089"/>
            <a:ext cx="75109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/>
              <a:t>Kita </a:t>
            </a:r>
            <a:r>
              <a:rPr lang="en-ID" sz="4400" dirty="0" err="1"/>
              <a:t>harus</a:t>
            </a:r>
            <a:r>
              <a:rPr lang="en-ID" sz="4400" dirty="0"/>
              <a:t> </a:t>
            </a:r>
            <a:r>
              <a:rPr lang="en-ID" sz="4400" dirty="0" err="1"/>
              <a:t>menyadari</a:t>
            </a:r>
            <a:r>
              <a:rPr lang="en-ID" sz="4400" dirty="0"/>
              <a:t> </a:t>
            </a:r>
            <a:r>
              <a:rPr lang="en-ID" sz="4400" dirty="0" err="1"/>
              <a:t>bahwa</a:t>
            </a:r>
            <a:r>
              <a:rPr lang="en-ID" sz="4400" dirty="0"/>
              <a:t> </a:t>
            </a:r>
            <a:r>
              <a:rPr lang="en-ID" sz="4400" dirty="0" err="1"/>
              <a:t>kita</a:t>
            </a:r>
            <a:r>
              <a:rPr lang="en-ID" sz="4400" dirty="0"/>
              <a:t> </a:t>
            </a:r>
            <a:r>
              <a:rPr lang="en-ID" sz="4400" dirty="0" err="1"/>
              <a:t>sangat</a:t>
            </a:r>
            <a:r>
              <a:rPr lang="en-ID" sz="4400" dirty="0"/>
              <a:t> </a:t>
            </a:r>
            <a:r>
              <a:rPr lang="en-ID" sz="4400" dirty="0" err="1"/>
              <a:t>kecil</a:t>
            </a:r>
            <a:r>
              <a:rPr lang="en-ID" sz="4400" dirty="0"/>
              <a:t> di </a:t>
            </a:r>
            <a:r>
              <a:rPr lang="en-ID" sz="4400" dirty="0" err="1"/>
              <a:t>hadapan</a:t>
            </a:r>
            <a:r>
              <a:rPr lang="en-ID" sz="4400" dirty="0"/>
              <a:t>-Nya </a:t>
            </a:r>
            <a:r>
              <a:rPr lang="en-ID" sz="4400" b="1" dirty="0" err="1"/>
              <a:t>sehingga</a:t>
            </a:r>
            <a:r>
              <a:rPr lang="en-ID" sz="4400" b="1" dirty="0"/>
              <a:t> </a:t>
            </a:r>
            <a:r>
              <a:rPr lang="en-ID" sz="4400" b="1" dirty="0" err="1"/>
              <a:t>kita</a:t>
            </a:r>
            <a:r>
              <a:rPr lang="en-ID" sz="4400" b="1" dirty="0"/>
              <a:t> </a:t>
            </a:r>
            <a:r>
              <a:rPr lang="en-ID" sz="4400" b="1" dirty="0" err="1"/>
              <a:t>dapat</a:t>
            </a:r>
            <a:r>
              <a:rPr lang="en-ID" sz="4400" b="1" dirty="0"/>
              <a:t> </a:t>
            </a:r>
            <a:r>
              <a:rPr lang="en-ID" sz="4400" b="1" dirty="0" err="1"/>
              <a:t>senantiasa</a:t>
            </a:r>
            <a:r>
              <a:rPr lang="en-ID" sz="4400" b="1" dirty="0"/>
              <a:t> </a:t>
            </a:r>
            <a:r>
              <a:rPr lang="en-ID" sz="4400" b="1" dirty="0" err="1"/>
              <a:t>berserah</a:t>
            </a:r>
            <a:r>
              <a:rPr lang="en-ID" sz="4400" b="1" dirty="0"/>
              <a:t> dan </a:t>
            </a:r>
            <a:r>
              <a:rPr lang="en-ID" sz="4400" b="1" dirty="0" err="1"/>
              <a:t>taat</a:t>
            </a:r>
            <a:r>
              <a:rPr lang="en-ID" sz="4400" b="1" dirty="0"/>
              <a:t> </a:t>
            </a:r>
            <a:r>
              <a:rPr lang="en-ID" sz="4400" b="1" dirty="0" err="1"/>
              <a:t>kepada</a:t>
            </a:r>
            <a:r>
              <a:rPr lang="en-ID" sz="4400" b="1" dirty="0"/>
              <a:t> </a:t>
            </a:r>
            <a:r>
              <a:rPr lang="en-ID" sz="4400" b="1" dirty="0" err="1"/>
              <a:t>Tuhan</a:t>
            </a:r>
            <a:r>
              <a:rPr lang="en-ID" sz="4400" dirty="0"/>
              <a:t>, </a:t>
            </a:r>
            <a:r>
              <a:rPr lang="en-ID" sz="4400" dirty="0" err="1"/>
              <a:t>walaupun</a:t>
            </a:r>
            <a:r>
              <a:rPr lang="en-ID" sz="4400" dirty="0"/>
              <a:t> </a:t>
            </a:r>
            <a:r>
              <a:rPr lang="en-ID" sz="4400" dirty="0" err="1"/>
              <a:t>kita</a:t>
            </a:r>
            <a:r>
              <a:rPr lang="en-ID" sz="4400" dirty="0"/>
              <a:t> </a:t>
            </a:r>
            <a:r>
              <a:rPr lang="en-ID" sz="4400" dirty="0" err="1"/>
              <a:t>tidak</a:t>
            </a:r>
            <a:r>
              <a:rPr lang="en-ID" sz="4400" dirty="0"/>
              <a:t> </a:t>
            </a:r>
            <a:r>
              <a:rPr lang="en-ID" sz="4400" dirty="0" err="1"/>
              <a:t>memahami</a:t>
            </a:r>
            <a:r>
              <a:rPr lang="en-ID" sz="4400" dirty="0"/>
              <a:t> </a:t>
            </a:r>
            <a:r>
              <a:rPr lang="en-ID" sz="4400" dirty="0" err="1"/>
              <a:t>jalan</a:t>
            </a:r>
            <a:r>
              <a:rPr lang="en-ID" sz="4400" dirty="0"/>
              <a:t>-Nya. </a:t>
            </a:r>
            <a:endParaRPr lang="en-ID" sz="4400" b="1" dirty="0"/>
          </a:p>
        </p:txBody>
      </p:sp>
    </p:spTree>
    <p:extLst>
      <p:ext uri="{BB962C8B-B14F-4D97-AF65-F5344CB8AC3E}">
        <p14:creationId xmlns:p14="http://schemas.microsoft.com/office/powerpoint/2010/main" val="4213060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43896E-3335-4769-9996-E1672CC3D2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FF165-D244-4352-B4A0-AF1D7FD78F29}"/>
              </a:ext>
            </a:extLst>
          </p:cNvPr>
          <p:cNvSpPr txBox="1"/>
          <p:nvPr/>
        </p:nvSpPr>
        <p:spPr>
          <a:xfrm>
            <a:off x="984737" y="2976824"/>
            <a:ext cx="635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berserah</a:t>
            </a:r>
            <a:r>
              <a:rPr lang="en-ID" sz="4000" b="1" dirty="0"/>
              <a:t> </a:t>
            </a:r>
            <a:r>
              <a:rPr lang="en-ID" sz="4000" b="1" dirty="0" err="1"/>
              <a:t>kepada</a:t>
            </a:r>
            <a:r>
              <a:rPr lang="en-ID" sz="4000" b="1" dirty="0"/>
              <a:t>-Nya </a:t>
            </a:r>
            <a:r>
              <a:rPr lang="en-ID" sz="4000" b="1" dirty="0" err="1"/>
              <a:t>terutama</a:t>
            </a:r>
            <a:r>
              <a:rPr lang="en-ID" sz="4000" b="1" dirty="0"/>
              <a:t> </a:t>
            </a:r>
            <a:r>
              <a:rPr lang="en-ID" sz="4000" b="1" dirty="0" err="1"/>
              <a:t>saat</a:t>
            </a:r>
            <a:r>
              <a:rPr lang="en-ID" sz="4000" b="1" dirty="0"/>
              <a:t> </a:t>
            </a:r>
            <a:r>
              <a:rPr lang="en-ID" sz="4000" b="1" dirty="0" err="1"/>
              <a:t>berada</a:t>
            </a:r>
            <a:r>
              <a:rPr lang="en-ID" sz="4000" b="1" dirty="0"/>
              <a:t> </a:t>
            </a:r>
            <a:r>
              <a:rPr lang="en-ID" sz="4000" b="1" dirty="0" err="1"/>
              <a:t>dalam</a:t>
            </a:r>
            <a:r>
              <a:rPr lang="en-ID" sz="4000" b="1" dirty="0"/>
              <a:t> </a:t>
            </a:r>
            <a:r>
              <a:rPr lang="en-ID" sz="4000" b="1" dirty="0" err="1"/>
              <a:t>pergumulan</a:t>
            </a:r>
            <a:r>
              <a:rPr lang="en-ID" sz="4000" b="1" dirty="0"/>
              <a:t> </a:t>
            </a:r>
            <a:r>
              <a:rPr lang="en-ID" sz="4000" b="1" dirty="0" err="1"/>
              <a:t>berat</a:t>
            </a:r>
            <a:r>
              <a:rPr lang="en-ID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31632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A9A643-16C4-4AB1-8271-B7F84E99F9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" y="0"/>
            <a:ext cx="12188686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08A5605-18FC-45BC-B906-5541E4E458C3}"/>
              </a:ext>
            </a:extLst>
          </p:cNvPr>
          <p:cNvSpPr/>
          <p:nvPr/>
        </p:nvSpPr>
        <p:spPr>
          <a:xfrm>
            <a:off x="0" y="3597288"/>
            <a:ext cx="5355771" cy="140687"/>
          </a:xfrm>
          <a:prstGeom prst="rect">
            <a:avLst/>
          </a:prstGeom>
          <a:solidFill>
            <a:srgbClr val="5D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D505D3-1B15-48E0-9532-B7DCE9340D9A}"/>
              </a:ext>
            </a:extLst>
          </p:cNvPr>
          <p:cNvSpPr txBox="1"/>
          <p:nvPr/>
        </p:nvSpPr>
        <p:spPr>
          <a:xfrm>
            <a:off x="1587640" y="3344465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/>
              <a:t>MAZMUR 73:23-24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A161A-24C4-4351-B085-1F260E9D8B3F}"/>
              </a:ext>
            </a:extLst>
          </p:cNvPr>
          <p:cNvSpPr txBox="1"/>
          <p:nvPr/>
        </p:nvSpPr>
        <p:spPr>
          <a:xfrm>
            <a:off x="422031" y="4101328"/>
            <a:ext cx="7124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Allah yang kita sembah adalah Allah pencipta langit dan bumi yang berdaulat dan Maha Kuasa.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548406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C41B3A-53E5-40CD-A6D4-7B1DEA4A68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" y="0"/>
            <a:ext cx="1218790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4BE339-06C2-4441-B51B-20E35DFC6FC6}"/>
              </a:ext>
            </a:extLst>
          </p:cNvPr>
          <p:cNvSpPr/>
          <p:nvPr/>
        </p:nvSpPr>
        <p:spPr>
          <a:xfrm>
            <a:off x="4783016" y="2140299"/>
            <a:ext cx="3205424" cy="261257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ECE0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B2C0D3-FA6C-450B-B621-2FFD5FFC8BB9}"/>
              </a:ext>
            </a:extLst>
          </p:cNvPr>
          <p:cNvSpPr/>
          <p:nvPr/>
        </p:nvSpPr>
        <p:spPr>
          <a:xfrm>
            <a:off x="765350" y="2835309"/>
            <a:ext cx="7082413" cy="261257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ECE0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75EE744-BEE1-4580-9A05-49B6CE5270B3}"/>
              </a:ext>
            </a:extLst>
          </p:cNvPr>
          <p:cNvSpPr/>
          <p:nvPr/>
        </p:nvSpPr>
        <p:spPr>
          <a:xfrm>
            <a:off x="765351" y="3457729"/>
            <a:ext cx="3696118" cy="261257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ECE0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A8CA50-B9E8-4DA4-8166-7D11E721C68F}"/>
              </a:ext>
            </a:extLst>
          </p:cNvPr>
          <p:cNvSpPr txBox="1"/>
          <p:nvPr/>
        </p:nvSpPr>
        <p:spPr>
          <a:xfrm>
            <a:off x="897654" y="1160591"/>
            <a:ext cx="791475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 err="1"/>
              <a:t>Dengan</a:t>
            </a:r>
            <a:r>
              <a:rPr lang="en-ID" sz="4400" dirty="0"/>
              <a:t> </a:t>
            </a:r>
            <a:r>
              <a:rPr lang="en-ID" sz="4400" dirty="0" err="1"/>
              <a:t>menyadari</a:t>
            </a:r>
            <a:r>
              <a:rPr lang="en-ID" sz="4400" dirty="0"/>
              <a:t> </a:t>
            </a:r>
            <a:r>
              <a:rPr lang="en-ID" sz="4400" dirty="0" err="1"/>
              <a:t>kebesaran</a:t>
            </a:r>
            <a:r>
              <a:rPr lang="en-ID" sz="4400" dirty="0"/>
              <a:t> </a:t>
            </a:r>
            <a:r>
              <a:rPr lang="en-ID" sz="4400" dirty="0" err="1"/>
              <a:t>Tuhan</a:t>
            </a:r>
            <a:r>
              <a:rPr lang="en-ID" sz="4400" dirty="0"/>
              <a:t>, </a:t>
            </a:r>
            <a:r>
              <a:rPr lang="en-ID" sz="4400" dirty="0" err="1"/>
              <a:t>kita</a:t>
            </a:r>
            <a:r>
              <a:rPr lang="en-ID" sz="4400" dirty="0"/>
              <a:t> </a:t>
            </a:r>
            <a:r>
              <a:rPr lang="en-ID" sz="4400" dirty="0" err="1"/>
              <a:t>akan</a:t>
            </a:r>
            <a:r>
              <a:rPr lang="en-ID" sz="4400" dirty="0"/>
              <a:t> </a:t>
            </a:r>
            <a:r>
              <a:rPr lang="en-ID" sz="4400" b="1" dirty="0" err="1"/>
              <a:t>lebih</a:t>
            </a:r>
            <a:r>
              <a:rPr lang="en-ID" sz="4400" b="1" dirty="0"/>
              <a:t> </a:t>
            </a:r>
            <a:r>
              <a:rPr lang="en-ID" sz="4400" b="1" dirty="0" err="1"/>
              <a:t>mudah</a:t>
            </a:r>
            <a:r>
              <a:rPr lang="en-ID" sz="4400" b="1" dirty="0"/>
              <a:t> </a:t>
            </a:r>
            <a:r>
              <a:rPr lang="en-ID" sz="4400" b="1" dirty="0" err="1"/>
              <a:t>untuk</a:t>
            </a:r>
            <a:r>
              <a:rPr lang="en-ID" sz="4400" b="1" dirty="0"/>
              <a:t> </a:t>
            </a:r>
            <a:r>
              <a:rPr lang="en-ID" sz="4400" b="1" dirty="0" err="1"/>
              <a:t>hidup</a:t>
            </a:r>
            <a:r>
              <a:rPr lang="en-ID" sz="4400" b="1" dirty="0"/>
              <a:t> </a:t>
            </a:r>
            <a:r>
              <a:rPr lang="en-ID" sz="4400" b="1" dirty="0" err="1"/>
              <a:t>berharap</a:t>
            </a:r>
            <a:r>
              <a:rPr lang="en-ID" sz="4400" b="1" dirty="0"/>
              <a:t> </a:t>
            </a:r>
            <a:r>
              <a:rPr lang="en-ID" sz="4400" b="1" dirty="0" err="1"/>
              <a:t>hanya</a:t>
            </a:r>
            <a:r>
              <a:rPr lang="en-ID" sz="4400" b="1" dirty="0"/>
              <a:t> </a:t>
            </a:r>
            <a:r>
              <a:rPr lang="en-ID" sz="4400" b="1" dirty="0" err="1"/>
              <a:t>kepada</a:t>
            </a:r>
            <a:r>
              <a:rPr lang="en-ID" sz="4400" b="1" dirty="0"/>
              <a:t> </a:t>
            </a:r>
            <a:r>
              <a:rPr lang="en-ID" sz="4400" b="1" dirty="0" err="1"/>
              <a:t>Tuhan</a:t>
            </a:r>
            <a:r>
              <a:rPr lang="en-ID" sz="4400" b="1" dirty="0"/>
              <a:t>. </a:t>
            </a:r>
            <a:r>
              <a:rPr lang="en-ID" sz="4400" dirty="0" err="1"/>
              <a:t>Ingat</a:t>
            </a:r>
            <a:r>
              <a:rPr lang="en-ID" sz="4400" dirty="0"/>
              <a:t> </a:t>
            </a:r>
            <a:r>
              <a:rPr lang="en-ID" sz="4400" dirty="0" err="1"/>
              <a:t>bahwa</a:t>
            </a:r>
            <a:r>
              <a:rPr lang="en-ID" sz="4400" dirty="0"/>
              <a:t> </a:t>
            </a:r>
            <a:r>
              <a:rPr lang="en-ID" sz="4400" dirty="0" err="1"/>
              <a:t>Tuhan</a:t>
            </a:r>
            <a:r>
              <a:rPr lang="en-ID" sz="4400" dirty="0"/>
              <a:t> </a:t>
            </a:r>
            <a:r>
              <a:rPr lang="en-ID" sz="4400" dirty="0" err="1"/>
              <a:t>berjanji</a:t>
            </a:r>
            <a:r>
              <a:rPr lang="en-ID" sz="4400" dirty="0"/>
              <a:t> </a:t>
            </a:r>
            <a:r>
              <a:rPr lang="en-ID" sz="4400" dirty="0" err="1"/>
              <a:t>merancangkan</a:t>
            </a:r>
            <a:r>
              <a:rPr lang="en-ID" sz="4400" dirty="0"/>
              <a:t> masa </a:t>
            </a:r>
            <a:r>
              <a:rPr lang="en-ID" sz="4400" dirty="0" err="1"/>
              <a:t>depan</a:t>
            </a:r>
            <a:r>
              <a:rPr lang="en-ID" sz="4400" dirty="0"/>
              <a:t> yang </a:t>
            </a:r>
            <a:r>
              <a:rPr lang="en-ID" sz="4400" dirty="0" err="1"/>
              <a:t>penuh</a:t>
            </a:r>
            <a:r>
              <a:rPr lang="en-ID" sz="4400" dirty="0"/>
              <a:t> </a:t>
            </a:r>
            <a:r>
              <a:rPr lang="en-ID" sz="4400" dirty="0" err="1"/>
              <a:t>harapan</a:t>
            </a:r>
            <a:r>
              <a:rPr lang="en-ID" sz="4400" dirty="0"/>
              <a:t> </a:t>
            </a:r>
            <a:r>
              <a:rPr lang="en-ID" sz="4400" dirty="0" err="1"/>
              <a:t>bagi</a:t>
            </a:r>
            <a:r>
              <a:rPr lang="en-ID" sz="4400" dirty="0"/>
              <a:t> </a:t>
            </a:r>
            <a:r>
              <a:rPr lang="en-ID" sz="4400" dirty="0" err="1"/>
              <a:t>umat</a:t>
            </a:r>
            <a:r>
              <a:rPr lang="en-ID" sz="4400" dirty="0"/>
              <a:t>-Nya (</a:t>
            </a:r>
            <a:r>
              <a:rPr lang="en-ID" sz="4400" dirty="0" err="1"/>
              <a:t>Yer</a:t>
            </a:r>
            <a:r>
              <a:rPr lang="en-ID" sz="4400" dirty="0"/>
              <a:t> 29:11). </a:t>
            </a:r>
            <a:endParaRPr lang="en-ID" sz="4400" b="1" dirty="0"/>
          </a:p>
        </p:txBody>
      </p:sp>
    </p:spTree>
    <p:extLst>
      <p:ext uri="{BB962C8B-B14F-4D97-AF65-F5344CB8AC3E}">
        <p14:creationId xmlns:p14="http://schemas.microsoft.com/office/powerpoint/2010/main" val="2218274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6D4649F-94DD-49CD-A24B-54D9887EA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C62A3A1-BF11-4D96-A9BB-89FC86C8CCCE}"/>
              </a:ext>
            </a:extLst>
          </p:cNvPr>
          <p:cNvSpPr txBox="1"/>
          <p:nvPr/>
        </p:nvSpPr>
        <p:spPr>
          <a:xfrm>
            <a:off x="984737" y="2976824"/>
            <a:ext cx="6350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hidup</a:t>
            </a:r>
            <a:r>
              <a:rPr lang="en-ID" sz="4000" b="1" dirty="0"/>
              <a:t> </a:t>
            </a:r>
            <a:r>
              <a:rPr lang="en-ID" sz="4000" b="1" dirty="0" err="1"/>
              <a:t>berharap</a:t>
            </a:r>
            <a:r>
              <a:rPr lang="en-ID" sz="4000" b="1" dirty="0"/>
              <a:t> </a:t>
            </a:r>
            <a:r>
              <a:rPr lang="en-ID" sz="4000" b="1" dirty="0" err="1"/>
              <a:t>hanya</a:t>
            </a:r>
            <a:r>
              <a:rPr lang="en-ID" sz="4000" b="1" dirty="0"/>
              <a:t> </a:t>
            </a:r>
            <a:r>
              <a:rPr lang="en-ID" sz="4000" b="1" dirty="0" err="1"/>
              <a:t>kepada</a:t>
            </a:r>
            <a:r>
              <a:rPr lang="en-ID" sz="4000" b="1" dirty="0"/>
              <a:t> </a:t>
            </a:r>
            <a:r>
              <a:rPr lang="en-ID" sz="4000" b="1" dirty="0" err="1"/>
              <a:t>Tuhan</a:t>
            </a:r>
            <a:r>
              <a:rPr lang="en-ID" sz="4000" b="1" dirty="0"/>
              <a:t>? </a:t>
            </a:r>
            <a:r>
              <a:rPr lang="en-ID" sz="4000" b="1" dirty="0" err="1"/>
              <a:t>Ceritakanlah</a:t>
            </a:r>
            <a:r>
              <a:rPr lang="en-ID" sz="4000" b="1" dirty="0"/>
              <a:t> </a:t>
            </a:r>
            <a:r>
              <a:rPr lang="en-ID" sz="4000" b="1" dirty="0" err="1"/>
              <a:t>pengalaman</a:t>
            </a:r>
            <a:r>
              <a:rPr lang="en-ID" sz="4000" b="1" dirty="0"/>
              <a:t> Anda! </a:t>
            </a:r>
          </a:p>
        </p:txBody>
      </p:sp>
    </p:spTree>
    <p:extLst>
      <p:ext uri="{BB962C8B-B14F-4D97-AF65-F5344CB8AC3E}">
        <p14:creationId xmlns:p14="http://schemas.microsoft.com/office/powerpoint/2010/main" val="427355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0626E-CDF6-4315-ACEB-135632D1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" y="0"/>
            <a:ext cx="121896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815EF-313C-4EF1-A871-B5DACCB616BC}"/>
              </a:ext>
            </a:extLst>
          </p:cNvPr>
          <p:cNvSpPr txBox="1"/>
          <p:nvPr/>
        </p:nvSpPr>
        <p:spPr>
          <a:xfrm>
            <a:off x="6221016" y="783772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/>
              <a:t>MAZMUR 73:1-28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759FE-344E-40C4-943B-220227971A86}"/>
              </a:ext>
            </a:extLst>
          </p:cNvPr>
          <p:cNvSpPr txBox="1"/>
          <p:nvPr/>
        </p:nvSpPr>
        <p:spPr>
          <a:xfrm>
            <a:off x="6221016" y="1698172"/>
            <a:ext cx="54853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3200" dirty="0" err="1"/>
              <a:t>Jika</a:t>
            </a:r>
            <a:r>
              <a:rPr lang="en-ID" sz="3200" dirty="0"/>
              <a:t>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memperhatikan</a:t>
            </a:r>
            <a:r>
              <a:rPr lang="en-ID" sz="3200" dirty="0"/>
              <a:t> </a:t>
            </a:r>
            <a:r>
              <a:rPr lang="en-ID" sz="3200" dirty="0" err="1"/>
              <a:t>kisah</a:t>
            </a:r>
            <a:r>
              <a:rPr lang="en-ID" sz="3200" dirty="0"/>
              <a:t> </a:t>
            </a:r>
            <a:r>
              <a:rPr lang="en-ID" sz="3200" dirty="0" err="1"/>
              <a:t>tokoh-tokoh</a:t>
            </a:r>
            <a:r>
              <a:rPr lang="en-ID" sz="3200" dirty="0"/>
              <a:t> </a:t>
            </a:r>
            <a:r>
              <a:rPr lang="en-ID" sz="3200" dirty="0" err="1"/>
              <a:t>Alkitab</a:t>
            </a:r>
            <a:r>
              <a:rPr lang="en-ID" sz="3200" dirty="0"/>
              <a:t>, </a:t>
            </a:r>
            <a:r>
              <a:rPr lang="en-ID" sz="3200" dirty="0" err="1"/>
              <a:t>kita</a:t>
            </a:r>
            <a:r>
              <a:rPr lang="en-ID" sz="3200" dirty="0"/>
              <a:t> </a:t>
            </a:r>
            <a:r>
              <a:rPr lang="en-ID" sz="3200" dirty="0" err="1"/>
              <a:t>mendapatkan</a:t>
            </a:r>
            <a:r>
              <a:rPr lang="en-ID" sz="3200" dirty="0"/>
              <a:t> </a:t>
            </a:r>
            <a:r>
              <a:rPr lang="en-ID" sz="3200" dirty="0" err="1"/>
              <a:t>ada</a:t>
            </a:r>
            <a:r>
              <a:rPr lang="en-ID" sz="3200" dirty="0"/>
              <a:t> </a:t>
            </a:r>
            <a:r>
              <a:rPr lang="en-ID" sz="3200" dirty="0" err="1"/>
              <a:t>banyak</a:t>
            </a:r>
            <a:r>
              <a:rPr lang="en-ID" sz="3200" dirty="0"/>
              <a:t> </a:t>
            </a:r>
            <a:r>
              <a:rPr lang="en-ID" sz="3200" dirty="0" err="1"/>
              <a:t>hal</a:t>
            </a:r>
            <a:r>
              <a:rPr lang="en-ID" sz="3200" dirty="0"/>
              <a:t> yang </a:t>
            </a:r>
            <a:r>
              <a:rPr lang="en-ID" sz="3200" dirty="0" err="1"/>
              <a:t>tak</a:t>
            </a:r>
            <a:r>
              <a:rPr lang="en-ID" sz="3200" dirty="0"/>
              <a:t> </a:t>
            </a:r>
            <a:r>
              <a:rPr lang="en-ID" sz="3200" dirty="0" err="1"/>
              <a:t>terduga</a:t>
            </a:r>
            <a:r>
              <a:rPr lang="en-ID" sz="3200" dirty="0"/>
              <a:t> </a:t>
            </a:r>
            <a:r>
              <a:rPr lang="en-ID" sz="3200" dirty="0" err="1"/>
              <a:t>seperti</a:t>
            </a:r>
            <a:r>
              <a:rPr lang="en-ID" sz="3200" dirty="0"/>
              <a:t> </a:t>
            </a:r>
            <a:r>
              <a:rPr lang="en-ID" sz="3200" dirty="0" err="1"/>
              <a:t>kisah</a:t>
            </a:r>
            <a:r>
              <a:rPr lang="en-ID" sz="3200" dirty="0"/>
              <a:t> Abraham yang </a:t>
            </a:r>
            <a:r>
              <a:rPr lang="en-ID" sz="3200" dirty="0" err="1"/>
              <a:t>diminta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mengorbankan</a:t>
            </a:r>
            <a:r>
              <a:rPr lang="en-ID" sz="3200" dirty="0"/>
              <a:t> Ishak, </a:t>
            </a:r>
            <a:r>
              <a:rPr lang="en-ID" sz="3200" dirty="0" err="1"/>
              <a:t>atau</a:t>
            </a:r>
            <a:r>
              <a:rPr lang="en-ID" sz="3200" dirty="0"/>
              <a:t> </a:t>
            </a:r>
            <a:r>
              <a:rPr lang="en-ID" sz="3200" dirty="0" err="1"/>
              <a:t>kisah</a:t>
            </a:r>
            <a:r>
              <a:rPr lang="en-ID" sz="3200" dirty="0"/>
              <a:t> Gideon yang </a:t>
            </a:r>
            <a:r>
              <a:rPr lang="en-ID" sz="3200" dirty="0" err="1"/>
              <a:t>diminta</a:t>
            </a:r>
            <a:r>
              <a:rPr lang="en-ID" sz="3200" dirty="0"/>
              <a:t> </a:t>
            </a:r>
            <a:r>
              <a:rPr lang="en-ID" sz="3200" dirty="0" err="1"/>
              <a:t>Tuhan</a:t>
            </a:r>
            <a:r>
              <a:rPr lang="en-ID" sz="3200" dirty="0"/>
              <a:t> </a:t>
            </a:r>
            <a:r>
              <a:rPr lang="en-ID" sz="3200" dirty="0" err="1"/>
              <a:t>untuk</a:t>
            </a:r>
            <a:r>
              <a:rPr lang="en-ID" sz="3200" dirty="0"/>
              <a:t> </a:t>
            </a:r>
            <a:r>
              <a:rPr lang="en-ID" sz="3200" dirty="0" err="1"/>
              <a:t>mengurangi</a:t>
            </a:r>
            <a:r>
              <a:rPr lang="en-ID" sz="3200" dirty="0"/>
              <a:t> </a:t>
            </a:r>
            <a:r>
              <a:rPr lang="en-ID" sz="3200" dirty="0" err="1"/>
              <a:t>pasukannya</a:t>
            </a:r>
            <a:r>
              <a:rPr lang="en-ID" sz="3200" dirty="0"/>
              <a:t> </a:t>
            </a:r>
            <a:r>
              <a:rPr lang="en-ID" sz="3200" dirty="0" err="1"/>
              <a:t>dari</a:t>
            </a:r>
            <a:r>
              <a:rPr lang="en-ID" sz="3200" dirty="0"/>
              <a:t> 30.000 </a:t>
            </a:r>
            <a:r>
              <a:rPr lang="en-ID" sz="3200" dirty="0" err="1"/>
              <a:t>menjadi</a:t>
            </a:r>
            <a:r>
              <a:rPr lang="en-ID" sz="3200" dirty="0"/>
              <a:t> 300 orang </a:t>
            </a:r>
            <a:r>
              <a:rPr lang="en-ID" sz="3200" dirty="0" err="1"/>
              <a:t>saja</a:t>
            </a:r>
            <a:r>
              <a:rPr lang="en-ID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072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00626E-CDF6-4315-ACEB-135632D1F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" y="0"/>
            <a:ext cx="1218964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4815EF-313C-4EF1-A871-B5DACCB616BC}"/>
              </a:ext>
            </a:extLst>
          </p:cNvPr>
          <p:cNvSpPr txBox="1"/>
          <p:nvPr/>
        </p:nvSpPr>
        <p:spPr>
          <a:xfrm>
            <a:off x="6221016" y="864159"/>
            <a:ext cx="35974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/>
              <a:t>MAZMUR 73:1-28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1E101DE-01B1-4422-A7A2-6E4F08CEEFC7}"/>
              </a:ext>
            </a:extLst>
          </p:cNvPr>
          <p:cNvSpPr/>
          <p:nvPr/>
        </p:nvSpPr>
        <p:spPr>
          <a:xfrm>
            <a:off x="6096000" y="1979525"/>
            <a:ext cx="5308879" cy="281354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BCC459-6E5F-44B1-81A5-9E6F298F5F71}"/>
              </a:ext>
            </a:extLst>
          </p:cNvPr>
          <p:cNvSpPr/>
          <p:nvPr/>
        </p:nvSpPr>
        <p:spPr>
          <a:xfrm>
            <a:off x="6095999" y="2602523"/>
            <a:ext cx="4655737" cy="281354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B2DD2E-BC1B-4DD2-9240-7D0F53BF1888}"/>
              </a:ext>
            </a:extLst>
          </p:cNvPr>
          <p:cNvSpPr/>
          <p:nvPr/>
        </p:nvSpPr>
        <p:spPr>
          <a:xfrm>
            <a:off x="6096000" y="3225521"/>
            <a:ext cx="5027525" cy="281354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5552A4-F5D7-4E1F-9493-2E6AFD3B1F39}"/>
              </a:ext>
            </a:extLst>
          </p:cNvPr>
          <p:cNvSpPr/>
          <p:nvPr/>
        </p:nvSpPr>
        <p:spPr>
          <a:xfrm>
            <a:off x="6095999" y="3848519"/>
            <a:ext cx="5027525" cy="281354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FE3938-7A7D-481C-8B06-DAF908207430}"/>
              </a:ext>
            </a:extLst>
          </p:cNvPr>
          <p:cNvSpPr/>
          <p:nvPr/>
        </p:nvSpPr>
        <p:spPr>
          <a:xfrm>
            <a:off x="6096001" y="4456445"/>
            <a:ext cx="3722476" cy="281354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18E17-1938-412E-AE87-4285F3E00109}"/>
              </a:ext>
            </a:extLst>
          </p:cNvPr>
          <p:cNvSpPr/>
          <p:nvPr/>
        </p:nvSpPr>
        <p:spPr>
          <a:xfrm>
            <a:off x="6096000" y="5079443"/>
            <a:ext cx="4334190" cy="281354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9759FE-344E-40C4-943B-220227971A86}"/>
              </a:ext>
            </a:extLst>
          </p:cNvPr>
          <p:cNvSpPr txBox="1"/>
          <p:nvPr/>
        </p:nvSpPr>
        <p:spPr>
          <a:xfrm>
            <a:off x="6221016" y="1778559"/>
            <a:ext cx="551654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dirty="0" err="1"/>
              <a:t>Tetapi</a:t>
            </a:r>
            <a:r>
              <a:rPr lang="en-ID" sz="4000" dirty="0"/>
              <a:t> </a:t>
            </a:r>
            <a:r>
              <a:rPr lang="en-ID" sz="4000" dirty="0" err="1"/>
              <a:t>ketika</a:t>
            </a:r>
            <a:r>
              <a:rPr lang="en-ID" sz="4000" dirty="0"/>
              <a:t> para </a:t>
            </a:r>
            <a:r>
              <a:rPr lang="en-ID" sz="4000" dirty="0" err="1"/>
              <a:t>tokoh</a:t>
            </a:r>
            <a:r>
              <a:rPr lang="en-ID" sz="4000" dirty="0"/>
              <a:t> </a:t>
            </a:r>
            <a:r>
              <a:rPr lang="en-ID" sz="4000" dirty="0" err="1"/>
              <a:t>Alkitab</a:t>
            </a:r>
            <a:r>
              <a:rPr lang="en-ID" sz="4000" dirty="0"/>
              <a:t> </a:t>
            </a:r>
            <a:r>
              <a:rPr lang="en-ID" sz="4000" dirty="0" err="1"/>
              <a:t>tersebut</a:t>
            </a:r>
            <a:r>
              <a:rPr lang="en-ID" sz="4000" dirty="0"/>
              <a:t> </a:t>
            </a:r>
            <a:r>
              <a:rPr lang="en-ID" sz="4000" dirty="0" err="1"/>
              <a:t>taat</a:t>
            </a:r>
            <a:r>
              <a:rPr lang="en-ID" sz="4000" dirty="0"/>
              <a:t> </a:t>
            </a:r>
            <a:r>
              <a:rPr lang="en-ID" sz="4000" dirty="0" err="1"/>
              <a:t>kepada</a:t>
            </a:r>
            <a:r>
              <a:rPr lang="en-ID" sz="4000" dirty="0"/>
              <a:t>-Nya, </a:t>
            </a:r>
            <a:r>
              <a:rPr lang="en-ID" sz="4000" dirty="0" err="1"/>
              <a:t>maka</a:t>
            </a:r>
            <a:r>
              <a:rPr lang="en-ID" sz="4000" dirty="0"/>
              <a:t> </a:t>
            </a:r>
            <a:r>
              <a:rPr lang="en-ID" sz="4000" dirty="0" err="1"/>
              <a:t>ada</a:t>
            </a:r>
            <a:r>
              <a:rPr lang="en-ID" sz="4000" dirty="0"/>
              <a:t> </a:t>
            </a:r>
            <a:r>
              <a:rPr lang="en-ID" sz="4000" dirty="0" err="1"/>
              <a:t>mujizat</a:t>
            </a:r>
            <a:r>
              <a:rPr lang="en-ID" sz="4000" dirty="0"/>
              <a:t> yang </a:t>
            </a:r>
            <a:r>
              <a:rPr lang="en-ID" sz="4000" dirty="0" err="1"/>
              <a:t>luar</a:t>
            </a:r>
            <a:r>
              <a:rPr lang="en-ID" sz="4000" dirty="0"/>
              <a:t> </a:t>
            </a:r>
            <a:r>
              <a:rPr lang="en-ID" sz="4000" dirty="0" err="1"/>
              <a:t>biasa</a:t>
            </a:r>
            <a:r>
              <a:rPr lang="en-ID" sz="4000" dirty="0"/>
              <a:t> </a:t>
            </a:r>
            <a:r>
              <a:rPr lang="en-ID" sz="4000" dirty="0" err="1"/>
              <a:t>terjadi</a:t>
            </a:r>
            <a:r>
              <a:rPr lang="en-ID" sz="4000" dirty="0"/>
              <a:t> di </a:t>
            </a:r>
            <a:r>
              <a:rPr lang="en-ID" sz="4000" dirty="0" err="1"/>
              <a:t>dalam</a:t>
            </a:r>
            <a:r>
              <a:rPr lang="en-ID" sz="4000" dirty="0"/>
              <a:t> </a:t>
            </a:r>
            <a:r>
              <a:rPr lang="en-ID" sz="4000" dirty="0" err="1"/>
              <a:t>kehidupan</a:t>
            </a:r>
            <a:r>
              <a:rPr lang="en-ID" sz="4000" dirty="0"/>
              <a:t> </a:t>
            </a:r>
            <a:r>
              <a:rPr lang="en-ID" sz="4000" dirty="0" err="1"/>
              <a:t>mereka</a:t>
            </a:r>
            <a:r>
              <a:rPr lang="en-ID" sz="4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37522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DF02AEC-ACB7-4D91-B316-11C348EE3C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" y="0"/>
            <a:ext cx="1218795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8C596-A921-4C1D-9E75-7E58BACB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" y="0"/>
            <a:ext cx="12187958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1EAC9C-7E77-491C-AA85-F7CF0B829AED}"/>
              </a:ext>
            </a:extLst>
          </p:cNvPr>
          <p:cNvSpPr txBox="1"/>
          <p:nvPr/>
        </p:nvSpPr>
        <p:spPr>
          <a:xfrm>
            <a:off x="4270549" y="1758462"/>
            <a:ext cx="505432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/>
              <a:t>Ada 3 </a:t>
            </a:r>
            <a:r>
              <a:rPr lang="en-ID" sz="4000" b="1" dirty="0" err="1"/>
              <a:t>hal</a:t>
            </a:r>
            <a:r>
              <a:rPr lang="en-ID" sz="4000" b="1" dirty="0"/>
              <a:t> yang </a:t>
            </a:r>
            <a:r>
              <a:rPr lang="en-ID" sz="4000" b="1" dirty="0" err="1"/>
              <a:t>perlu</a:t>
            </a:r>
            <a:r>
              <a:rPr lang="en-ID" sz="4000" b="1" dirty="0"/>
              <a:t> </a:t>
            </a:r>
            <a:r>
              <a:rPr lang="en-ID" sz="4000" b="1" dirty="0" err="1"/>
              <a:t>kita</a:t>
            </a:r>
            <a:r>
              <a:rPr lang="en-ID" sz="4000" b="1" dirty="0"/>
              <a:t> </a:t>
            </a:r>
            <a:r>
              <a:rPr lang="en-ID" sz="4000" b="1" dirty="0" err="1"/>
              <a:t>miliki</a:t>
            </a:r>
            <a:r>
              <a:rPr lang="en-ID" sz="4000" b="1" dirty="0"/>
              <a:t> agar </a:t>
            </a:r>
            <a:r>
              <a:rPr lang="en-ID" sz="4000" b="1" dirty="0" err="1"/>
              <a:t>kita</a:t>
            </a:r>
            <a:r>
              <a:rPr lang="en-ID" sz="4000" b="1" dirty="0"/>
              <a:t> juga </a:t>
            </a:r>
            <a:r>
              <a:rPr lang="en-ID" sz="4000" b="1" dirty="0" err="1"/>
              <a:t>memiliki</a:t>
            </a:r>
            <a:r>
              <a:rPr lang="en-ID" sz="4000" b="1" dirty="0"/>
              <a:t> </a:t>
            </a:r>
            <a:r>
              <a:rPr lang="en-ID" sz="4000" b="1" dirty="0" err="1"/>
              <a:t>ketaatan</a:t>
            </a:r>
            <a:r>
              <a:rPr lang="en-ID" sz="4000" b="1" dirty="0"/>
              <a:t> </a:t>
            </a:r>
            <a:r>
              <a:rPr lang="en-ID" sz="4000" b="1" dirty="0" err="1"/>
              <a:t>kepada</a:t>
            </a:r>
            <a:r>
              <a:rPr lang="en-ID" sz="4000" b="1" dirty="0"/>
              <a:t>-Nya </a:t>
            </a:r>
            <a:r>
              <a:rPr lang="en-ID" sz="4000" b="1" dirty="0" err="1"/>
              <a:t>walaupun</a:t>
            </a:r>
            <a:r>
              <a:rPr lang="en-ID" sz="4000" b="1" dirty="0"/>
              <a:t> </a:t>
            </a:r>
            <a:r>
              <a:rPr lang="en-ID" sz="4000" b="1" dirty="0" err="1"/>
              <a:t>jalan</a:t>
            </a:r>
            <a:r>
              <a:rPr lang="en-ID" sz="4000" b="1" dirty="0"/>
              <a:t> </a:t>
            </a:r>
            <a:r>
              <a:rPr lang="en-ID" sz="4000" b="1" dirty="0" err="1"/>
              <a:t>Tuhan</a:t>
            </a:r>
            <a:r>
              <a:rPr lang="en-ID" sz="4000" b="1" dirty="0"/>
              <a:t> </a:t>
            </a:r>
            <a:r>
              <a:rPr lang="en-ID" sz="4000" b="1" dirty="0" err="1"/>
              <a:t>tidak</a:t>
            </a:r>
            <a:r>
              <a:rPr lang="en-ID" sz="4000" b="1" dirty="0"/>
              <a:t> </a:t>
            </a:r>
            <a:r>
              <a:rPr lang="en-ID" sz="4000" b="1" dirty="0" err="1"/>
              <a:t>terselami</a:t>
            </a:r>
            <a:r>
              <a:rPr lang="en-ID" sz="4000" b="1" dirty="0"/>
              <a:t>, </a:t>
            </a:r>
            <a:r>
              <a:rPr lang="en-ID" sz="4000" b="1" dirty="0" err="1"/>
              <a:t>yakni</a:t>
            </a:r>
            <a:r>
              <a:rPr lang="en-ID" sz="4000" b="1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918645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E14C7-F604-4DE9-8B2F-8EC78933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" y="0"/>
            <a:ext cx="1218830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5A27AC-A4BC-4C34-831F-25A12D500658}"/>
              </a:ext>
            </a:extLst>
          </p:cNvPr>
          <p:cNvSpPr/>
          <p:nvPr/>
        </p:nvSpPr>
        <p:spPr>
          <a:xfrm>
            <a:off x="0" y="2532162"/>
            <a:ext cx="5355771" cy="140687"/>
          </a:xfrm>
          <a:prstGeom prst="rect">
            <a:avLst/>
          </a:prstGeom>
          <a:solidFill>
            <a:srgbClr val="5D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60D7F-D759-4AA5-BC0A-81B6E5C122AA}"/>
              </a:ext>
            </a:extLst>
          </p:cNvPr>
          <p:cNvSpPr txBox="1"/>
          <p:nvPr/>
        </p:nvSpPr>
        <p:spPr>
          <a:xfrm>
            <a:off x="1587640" y="2279339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/>
              <a:t>MAZMUR 73:18-19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2EC8-0150-4711-A181-A29F23199B4B}"/>
              </a:ext>
            </a:extLst>
          </p:cNvPr>
          <p:cNvSpPr txBox="1"/>
          <p:nvPr/>
        </p:nvSpPr>
        <p:spPr>
          <a:xfrm>
            <a:off x="512466" y="3215656"/>
            <a:ext cx="618978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Kita harus menyadari bahwa jalan Tuhan sering kali tidak dapat kita pahami.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174501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BE14C7-F604-4DE9-8B2F-8EC789332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" y="0"/>
            <a:ext cx="12188303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5A27AC-A4BC-4C34-831F-25A12D500658}"/>
              </a:ext>
            </a:extLst>
          </p:cNvPr>
          <p:cNvSpPr/>
          <p:nvPr/>
        </p:nvSpPr>
        <p:spPr>
          <a:xfrm>
            <a:off x="0" y="2532162"/>
            <a:ext cx="5355771" cy="140687"/>
          </a:xfrm>
          <a:prstGeom prst="rect">
            <a:avLst/>
          </a:prstGeom>
          <a:solidFill>
            <a:srgbClr val="5D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60D7F-D759-4AA5-BC0A-81B6E5C122AA}"/>
              </a:ext>
            </a:extLst>
          </p:cNvPr>
          <p:cNvSpPr txBox="1"/>
          <p:nvPr/>
        </p:nvSpPr>
        <p:spPr>
          <a:xfrm>
            <a:off x="1587640" y="2279339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/>
              <a:t>MAZMUR 73:18-19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2EC8-0150-4711-A181-A29F23199B4B}"/>
              </a:ext>
            </a:extLst>
          </p:cNvPr>
          <p:cNvSpPr txBox="1"/>
          <p:nvPr/>
        </p:nvSpPr>
        <p:spPr>
          <a:xfrm>
            <a:off x="422031" y="3036202"/>
            <a:ext cx="688312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Tetapi kita harus memiliki keyakinan bahwa pertolongan Tuhan tidak pernah terlambat dan jalan Tuhan selalu yang terbaik bagi umat-Nya.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13545382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017605-393E-4E05-B710-8CC864313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" y="0"/>
            <a:ext cx="1218829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58FEB5-4896-497C-999D-43913D1C93C3}"/>
              </a:ext>
            </a:extLst>
          </p:cNvPr>
          <p:cNvSpPr/>
          <p:nvPr/>
        </p:nvSpPr>
        <p:spPr>
          <a:xfrm>
            <a:off x="572756" y="4220308"/>
            <a:ext cx="7074040" cy="261257"/>
          </a:xfrm>
          <a:prstGeom prst="rect">
            <a:avLst/>
          </a:prstGeom>
          <a:solidFill>
            <a:srgbClr val="FECE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FECE0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3DFE85-B498-4FBE-8F18-A8F51D2DE933}"/>
              </a:ext>
            </a:extLst>
          </p:cNvPr>
          <p:cNvSpPr txBox="1"/>
          <p:nvPr/>
        </p:nvSpPr>
        <p:spPr>
          <a:xfrm>
            <a:off x="827314" y="1858945"/>
            <a:ext cx="726160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400" dirty="0"/>
              <a:t>Cara yang </a:t>
            </a:r>
            <a:r>
              <a:rPr lang="en-ID" sz="4400" dirty="0" err="1"/>
              <a:t>terbaik</a:t>
            </a:r>
            <a:r>
              <a:rPr lang="en-ID" sz="4400" dirty="0"/>
              <a:t> agar </a:t>
            </a:r>
            <a:r>
              <a:rPr lang="en-ID" sz="4400" dirty="0" err="1"/>
              <a:t>kita</a:t>
            </a:r>
            <a:r>
              <a:rPr lang="en-ID" sz="4400" dirty="0"/>
              <a:t> </a:t>
            </a:r>
            <a:r>
              <a:rPr lang="en-ID" sz="4400" dirty="0" err="1"/>
              <a:t>dapat</a:t>
            </a:r>
            <a:r>
              <a:rPr lang="en-ID" sz="4400" dirty="0"/>
              <a:t> </a:t>
            </a:r>
            <a:r>
              <a:rPr lang="en-ID" sz="4400" dirty="0" err="1"/>
              <a:t>memiliki</a:t>
            </a:r>
            <a:r>
              <a:rPr lang="en-ID" sz="4400" dirty="0"/>
              <a:t> </a:t>
            </a:r>
            <a:r>
              <a:rPr lang="en-ID" sz="4400" dirty="0" err="1"/>
              <a:t>pemahaman</a:t>
            </a:r>
            <a:r>
              <a:rPr lang="en-ID" sz="4400" dirty="0"/>
              <a:t> yang </a:t>
            </a:r>
            <a:r>
              <a:rPr lang="en-ID" sz="4400" dirty="0" err="1"/>
              <a:t>benar</a:t>
            </a:r>
            <a:r>
              <a:rPr lang="en-ID" sz="4400" dirty="0"/>
              <a:t> </a:t>
            </a:r>
            <a:r>
              <a:rPr lang="en-ID" sz="4400" dirty="0" err="1"/>
              <a:t>adalah</a:t>
            </a:r>
            <a:r>
              <a:rPr lang="en-ID" sz="4400" dirty="0"/>
              <a:t> </a:t>
            </a:r>
            <a:r>
              <a:rPr lang="en-ID" sz="4400" dirty="0" err="1"/>
              <a:t>dengan</a:t>
            </a:r>
            <a:r>
              <a:rPr lang="en-ID" sz="4400" dirty="0"/>
              <a:t> </a:t>
            </a:r>
            <a:r>
              <a:rPr lang="en-ID" sz="4400" dirty="0" err="1"/>
              <a:t>cara</a:t>
            </a:r>
            <a:r>
              <a:rPr lang="en-ID" sz="4400" dirty="0"/>
              <a:t> </a:t>
            </a:r>
            <a:r>
              <a:rPr lang="en-ID" sz="4400" b="1" dirty="0" err="1"/>
              <a:t>setia</a:t>
            </a:r>
            <a:r>
              <a:rPr lang="en-ID" sz="4400" b="1" dirty="0"/>
              <a:t> </a:t>
            </a:r>
            <a:r>
              <a:rPr lang="en-ID" sz="4400" b="1" dirty="0" err="1"/>
              <a:t>membaca</a:t>
            </a:r>
            <a:r>
              <a:rPr lang="en-ID" sz="4400" b="1" dirty="0"/>
              <a:t> </a:t>
            </a:r>
            <a:r>
              <a:rPr lang="en-ID" sz="4400" b="1" dirty="0" err="1"/>
              <a:t>firman</a:t>
            </a:r>
            <a:r>
              <a:rPr lang="en-ID" sz="4400" b="1" dirty="0"/>
              <a:t>-Nya. </a:t>
            </a:r>
          </a:p>
        </p:txBody>
      </p:sp>
    </p:spTree>
    <p:extLst>
      <p:ext uri="{BB962C8B-B14F-4D97-AF65-F5344CB8AC3E}">
        <p14:creationId xmlns:p14="http://schemas.microsoft.com/office/powerpoint/2010/main" val="2073970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9339D5-D99A-4E08-83BD-B7B75B1D3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" y="0"/>
            <a:ext cx="1219022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27708F-0A92-4FD5-8374-6A5D25708A08}"/>
              </a:ext>
            </a:extLst>
          </p:cNvPr>
          <p:cNvSpPr txBox="1"/>
          <p:nvPr/>
        </p:nvSpPr>
        <p:spPr>
          <a:xfrm>
            <a:off x="984737" y="2976824"/>
            <a:ext cx="635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4000" b="1" dirty="0" err="1"/>
              <a:t>membaca</a:t>
            </a:r>
            <a:r>
              <a:rPr lang="en-ID" sz="4000" b="1" dirty="0"/>
              <a:t> </a:t>
            </a:r>
            <a:r>
              <a:rPr lang="en-ID" sz="4000" b="1" dirty="0" err="1"/>
              <a:t>Alkitab</a:t>
            </a:r>
            <a:r>
              <a:rPr lang="en-ID" sz="4000" b="1" dirty="0"/>
              <a:t> </a:t>
            </a:r>
            <a:r>
              <a:rPr lang="en-ID" sz="4000" b="1" dirty="0" err="1"/>
              <a:t>secara</a:t>
            </a:r>
            <a:r>
              <a:rPr lang="en-ID" sz="4000" b="1" dirty="0"/>
              <a:t> </a:t>
            </a:r>
            <a:r>
              <a:rPr lang="en-ID" sz="4000" b="1" dirty="0" err="1"/>
              <a:t>rutin</a:t>
            </a:r>
            <a:r>
              <a:rPr lang="en-ID" sz="4000" b="1" dirty="0"/>
              <a:t> </a:t>
            </a:r>
            <a:r>
              <a:rPr lang="en-ID" sz="4000" b="1" dirty="0" err="1"/>
              <a:t>setiap</a:t>
            </a:r>
            <a:r>
              <a:rPr lang="en-ID" sz="4000" b="1" dirty="0"/>
              <a:t> </a:t>
            </a:r>
            <a:r>
              <a:rPr lang="en-ID" sz="4000" b="1" dirty="0" err="1"/>
              <a:t>hari</a:t>
            </a:r>
            <a:r>
              <a:rPr lang="en-ID" sz="4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65095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7015FD-4E63-4B5E-AF1C-0B5766D6D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" y="0"/>
            <a:ext cx="12190095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53C30E-9C50-4125-9874-37CAB2486715}"/>
              </a:ext>
            </a:extLst>
          </p:cNvPr>
          <p:cNvSpPr/>
          <p:nvPr/>
        </p:nvSpPr>
        <p:spPr>
          <a:xfrm>
            <a:off x="0" y="3597288"/>
            <a:ext cx="5355771" cy="140687"/>
          </a:xfrm>
          <a:prstGeom prst="rect">
            <a:avLst/>
          </a:prstGeom>
          <a:solidFill>
            <a:srgbClr val="5DD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BC92EF-0095-4973-88B0-54E12677D1DD}"/>
              </a:ext>
            </a:extLst>
          </p:cNvPr>
          <p:cNvSpPr txBox="1"/>
          <p:nvPr/>
        </p:nvSpPr>
        <p:spPr>
          <a:xfrm>
            <a:off x="1587640" y="3344465"/>
            <a:ext cx="3831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3600" b="1" dirty="0"/>
              <a:t>MAZMUR 73:21-22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46096B-EE36-4BB7-8337-72C6CB7E0CA7}"/>
              </a:ext>
            </a:extLst>
          </p:cNvPr>
          <p:cNvSpPr txBox="1"/>
          <p:nvPr/>
        </p:nvSpPr>
        <p:spPr>
          <a:xfrm>
            <a:off x="401936" y="3990796"/>
            <a:ext cx="68730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dirty="0"/>
              <a:t>Seringkali kita lebih mengandalkan kekuatan kita sendiri untuk mengatasi berbagai masalah. </a:t>
            </a:r>
            <a:endParaRPr lang="en-ID" sz="4000" dirty="0"/>
          </a:p>
        </p:txBody>
      </p:sp>
    </p:spTree>
    <p:extLst>
      <p:ext uri="{BB962C8B-B14F-4D97-AF65-F5344CB8AC3E}">
        <p14:creationId xmlns:p14="http://schemas.microsoft.com/office/powerpoint/2010/main" val="3084869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273</Words>
  <Application>Microsoft Office PowerPoint</Application>
  <PresentationFormat>Widescreen</PresentationFormat>
  <Paragraphs>21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SISKA</dc:creator>
  <cp:lastModifiedBy>SISKA</cp:lastModifiedBy>
  <cp:revision>4</cp:revision>
  <dcterms:created xsi:type="dcterms:W3CDTF">2020-10-28T02:05:53Z</dcterms:created>
  <dcterms:modified xsi:type="dcterms:W3CDTF">2020-10-28T03:00:35Z</dcterms:modified>
</cp:coreProperties>
</file>