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9" r:id="rId4"/>
    <p:sldId id="290" r:id="rId5"/>
    <p:sldId id="291" r:id="rId6"/>
    <p:sldId id="293" r:id="rId7"/>
    <p:sldId id="292" r:id="rId8"/>
    <p:sldId id="294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B367-D090-443E-A1DA-20D8051FD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A996B-B255-4073-BDC3-0C3C350DD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20EA2-402C-471B-BF20-B643F9DE7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D6C3-31A6-46F2-8054-B4BA0F63DABF}" type="datetimeFigureOut">
              <a:rPr lang="en-ID" smtClean="0"/>
              <a:t>25/01/2021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7FDBB-3CB0-4009-B82A-91D921B36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141FD-9D85-4261-A7E4-4DFEBB5E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BC6D-DEDC-4ED9-9A6A-7D20C59519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444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B935C-AB5E-4599-A0BA-9711B899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803FA-81E6-4C4D-A04C-B034823BB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A3808-DCF5-4AF8-B7AF-0561DD0B9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D6C3-31A6-46F2-8054-B4BA0F63DABF}" type="datetimeFigureOut">
              <a:rPr lang="en-ID" smtClean="0"/>
              <a:t>25/01/2021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06785-28CD-47C2-8A79-F9D7677BE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647EB-ED9E-444B-A87C-B4D50857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BC6D-DEDC-4ED9-9A6A-7D20C59519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295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89E76E-C7BE-4235-B85E-9924D05AE1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07AEDB-F4F3-4593-80B1-11E599568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12D3A-32CE-4BC6-92F1-AD7CAA03E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D6C3-31A6-46F2-8054-B4BA0F63DABF}" type="datetimeFigureOut">
              <a:rPr lang="en-ID" smtClean="0"/>
              <a:t>25/01/2021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9E5B1-9301-4EA7-AC02-4A8B5EA8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6BA1B-EB52-46E4-B898-5D6FD611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BC6D-DEDC-4ED9-9A6A-7D20C59519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947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0301-82E5-4A38-9B45-8088E1D4E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E7863-278F-4BC6-8811-0EB8E1DC1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53DE9-250A-4392-B926-F2A6174AE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D6C3-31A6-46F2-8054-B4BA0F63DABF}" type="datetimeFigureOut">
              <a:rPr lang="en-ID" smtClean="0"/>
              <a:t>25/01/2021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86EC9-D149-4FC4-8835-776337BEF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094B8-4B66-496E-A957-80839506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BC6D-DEDC-4ED9-9A6A-7D20C59519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752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27FC-3AE3-40FD-BBB3-FD64DC350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61FA7-D8D0-4568-8A86-FD2650C90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E03D8-314F-4277-A1EF-096C65985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D6C3-31A6-46F2-8054-B4BA0F63DABF}" type="datetimeFigureOut">
              <a:rPr lang="en-ID" smtClean="0"/>
              <a:t>25/01/2021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07319-553E-401E-B980-C182FE591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F4470-A493-47D7-BC2A-4C5848C7C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BC6D-DEDC-4ED9-9A6A-7D20C59519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1753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426CE-01B7-470D-88C5-C381CE5B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5AC33-EABE-4E83-BE2D-A8F2E4C00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8F59F-362C-4A0C-8F33-718DC7FC3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99165-FDFB-4F36-9AFE-470A6036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D6C3-31A6-46F2-8054-B4BA0F63DABF}" type="datetimeFigureOut">
              <a:rPr lang="en-ID" smtClean="0"/>
              <a:t>25/01/2021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67C75-864A-4AEC-93EA-85E13663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976EE-3B8A-4655-9F47-54909EE4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BC6D-DEDC-4ED9-9A6A-7D20C59519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6445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21914-78C7-447A-823B-CAD38CCA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4EE35-586B-4F1B-BB0C-2D47213EC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1C089-109E-4179-B41F-E918B840B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21ABE-80BB-4298-9FD4-E11BBBB416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A5C17D-160A-4047-8537-30952BF230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781396-EC75-46C2-A591-2B248141E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D6C3-31A6-46F2-8054-B4BA0F63DABF}" type="datetimeFigureOut">
              <a:rPr lang="en-ID" smtClean="0"/>
              <a:t>25/01/2021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80DBAF-C51B-4E71-B3CF-760B4B38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A4824D-74D2-4F65-88A6-3805D296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BC6D-DEDC-4ED9-9A6A-7D20C59519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9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419C-3DA5-44D4-9E21-8D6314D5E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B09C50-C400-43A7-AEF5-77682FF64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D6C3-31A6-46F2-8054-B4BA0F63DABF}" type="datetimeFigureOut">
              <a:rPr lang="en-ID" smtClean="0"/>
              <a:t>25/01/2021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1ADB67-293A-47FD-9291-18186902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5A446-4C10-41DA-9DB2-13F433CA3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BC6D-DEDC-4ED9-9A6A-7D20C59519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481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52700D-B304-4AE7-92CF-F5CE0616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D6C3-31A6-46F2-8054-B4BA0F63DABF}" type="datetimeFigureOut">
              <a:rPr lang="en-ID" smtClean="0"/>
              <a:t>25/01/2021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335036-A2A5-4D00-AB85-60ED7902A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CE220-16D9-42F9-BB7D-1A46E3E5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BC6D-DEDC-4ED9-9A6A-7D20C59519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303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622E-4D0F-4CB7-B2F5-819B4ADF0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4D6BE-72AA-41C8-9456-037C80BBE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88C4A-F89B-4C7E-AC71-FAF635D1E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9CD11-CA35-41A7-BC99-44FB2289E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D6C3-31A6-46F2-8054-B4BA0F63DABF}" type="datetimeFigureOut">
              <a:rPr lang="en-ID" smtClean="0"/>
              <a:t>25/01/2021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C56EC-1B4D-440D-80F0-6CC90FD6D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2994F-A6A4-4087-8541-E6749229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BC6D-DEDC-4ED9-9A6A-7D20C59519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533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0996A-11AC-41C9-807D-EA556DE4C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119F5D-F9D2-4B53-8A48-24CB0D705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B0748-3889-443E-B8B8-AD234952B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41FA1-BBC2-4CC4-B3AC-25755BAFC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D6C3-31A6-46F2-8054-B4BA0F63DABF}" type="datetimeFigureOut">
              <a:rPr lang="en-ID" smtClean="0"/>
              <a:t>25/01/2021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666CB-0030-46D4-B381-6315ADE9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2113E-B88F-4B08-8273-4425D6D6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BC6D-DEDC-4ED9-9A6A-7D20C59519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621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DD65F8-B604-41A5-88CA-409036BC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F34D4-A316-4BAC-AC06-10EF486A9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8DEE6-64AB-4228-8EB3-061C80436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BD6C3-31A6-46F2-8054-B4BA0F63DABF}" type="datetimeFigureOut">
              <a:rPr lang="en-ID" smtClean="0"/>
              <a:t>25/01/2021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1568D-8522-4D4F-9E2C-BF3265A54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DCB97-9752-4571-AB77-9D4470871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ABC6D-DEDC-4ED9-9A6A-7D20C59519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7179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358570-CC5D-4800-A906-161C832DF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9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0EE40D-B36B-45E7-B5DF-F717A14B4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FC9BDE-46D4-4CAB-B23D-E54F9941FA89}"/>
              </a:ext>
            </a:extLst>
          </p:cNvPr>
          <p:cNvSpPr txBox="1"/>
          <p:nvPr/>
        </p:nvSpPr>
        <p:spPr>
          <a:xfrm>
            <a:off x="2822714" y="1001864"/>
            <a:ext cx="6901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/>
              <a:t>1 Petrus 2:1-5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728B4-1776-4F08-9FE5-47C95AF154EE}"/>
              </a:ext>
            </a:extLst>
          </p:cNvPr>
          <p:cNvSpPr txBox="1"/>
          <p:nvPr/>
        </p:nvSpPr>
        <p:spPr>
          <a:xfrm>
            <a:off x="2822714" y="1999752"/>
            <a:ext cx="87066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 err="1"/>
              <a:t>Sebagai</a:t>
            </a:r>
            <a:r>
              <a:rPr lang="en-ID" sz="3200" b="1" dirty="0"/>
              <a:t> </a:t>
            </a:r>
            <a:r>
              <a:rPr lang="en-ID" sz="3200" b="1" dirty="0" err="1"/>
              <a:t>umat</a:t>
            </a:r>
            <a:r>
              <a:rPr lang="en-ID" sz="3200" b="1" dirty="0"/>
              <a:t> </a:t>
            </a:r>
            <a:r>
              <a:rPr lang="en-ID" sz="3200" b="1" dirty="0" err="1"/>
              <a:t>manusia</a:t>
            </a:r>
            <a:r>
              <a:rPr lang="en-ID" sz="3200" b="1" dirty="0"/>
              <a:t> </a:t>
            </a:r>
            <a:r>
              <a:rPr lang="en-ID" sz="3200" b="1" dirty="0" err="1"/>
              <a:t>berdosa</a:t>
            </a:r>
            <a:r>
              <a:rPr lang="en-ID" sz="3200" b="1" dirty="0"/>
              <a:t> </a:t>
            </a:r>
            <a:r>
              <a:rPr lang="en-ID" sz="3200" b="1" dirty="0" err="1"/>
              <a:t>seharusnya</a:t>
            </a:r>
            <a:r>
              <a:rPr lang="en-ID" sz="3200" b="1" dirty="0"/>
              <a:t> </a:t>
            </a:r>
            <a:r>
              <a:rPr lang="en-ID" sz="3200" b="1" dirty="0" err="1"/>
              <a:t>kita</a:t>
            </a:r>
            <a:r>
              <a:rPr lang="en-ID" sz="3200" b="1" dirty="0"/>
              <a:t> </a:t>
            </a:r>
            <a:r>
              <a:rPr lang="en-ID" sz="3200" b="1" dirty="0" err="1"/>
              <a:t>semua</a:t>
            </a:r>
            <a:r>
              <a:rPr lang="en-ID" sz="3200" b="1" dirty="0"/>
              <a:t> </a:t>
            </a:r>
            <a:r>
              <a:rPr lang="en-ID" sz="3200" b="1" dirty="0" err="1"/>
              <a:t>mengalami</a:t>
            </a:r>
            <a:r>
              <a:rPr lang="en-ID" sz="3200" b="1" dirty="0"/>
              <a:t> </a:t>
            </a:r>
            <a:r>
              <a:rPr lang="en-ID" sz="3200" b="1" dirty="0" err="1"/>
              <a:t>kebinasaan</a:t>
            </a:r>
            <a:r>
              <a:rPr lang="en-ID" sz="3200" b="1" dirty="0"/>
              <a:t>.</a:t>
            </a:r>
            <a:r>
              <a:rPr lang="en-ID" sz="3200" dirty="0"/>
              <a:t> </a:t>
            </a:r>
            <a:r>
              <a:rPr lang="en-ID" sz="3200" dirty="0" err="1"/>
              <a:t>Tetapi</a:t>
            </a:r>
            <a:r>
              <a:rPr lang="en-ID" sz="3200" dirty="0"/>
              <a:t> </a:t>
            </a:r>
            <a:r>
              <a:rPr lang="en-ID" sz="3200" dirty="0" err="1"/>
              <a:t>karena</a:t>
            </a:r>
            <a:r>
              <a:rPr lang="en-ID" sz="3200" dirty="0"/>
              <a:t> </a:t>
            </a:r>
            <a:r>
              <a:rPr lang="en-ID" sz="3200" dirty="0" err="1"/>
              <a:t>kasih</a:t>
            </a:r>
            <a:r>
              <a:rPr lang="en-ID" sz="3200" dirty="0"/>
              <a:t> </a:t>
            </a:r>
            <a:r>
              <a:rPr lang="en-ID" sz="3200" dirty="0" err="1"/>
              <a:t>karunia</a:t>
            </a:r>
            <a:r>
              <a:rPr lang="en-ID" sz="3200" dirty="0"/>
              <a:t> Allah </a:t>
            </a:r>
            <a:r>
              <a:rPr lang="en-ID" sz="3200" dirty="0" err="1"/>
              <a:t>maka</a:t>
            </a:r>
            <a:r>
              <a:rPr lang="en-ID" sz="3200" dirty="0"/>
              <a:t> </a:t>
            </a:r>
            <a:r>
              <a:rPr lang="en-ID" sz="3200" dirty="0" err="1"/>
              <a:t>kita</a:t>
            </a:r>
            <a:r>
              <a:rPr lang="en-ID" sz="3200" dirty="0"/>
              <a:t> </a:t>
            </a:r>
            <a:r>
              <a:rPr lang="en-ID" sz="3200" dirty="0" err="1"/>
              <a:t>menerima</a:t>
            </a:r>
            <a:r>
              <a:rPr lang="en-ID" sz="3200" dirty="0"/>
              <a:t> </a:t>
            </a:r>
            <a:r>
              <a:rPr lang="en-ID" sz="3200" dirty="0" err="1"/>
              <a:t>anugerah</a:t>
            </a:r>
            <a:r>
              <a:rPr lang="en-ID" sz="3200" dirty="0"/>
              <a:t> </a:t>
            </a:r>
            <a:r>
              <a:rPr lang="en-ID" sz="3200" dirty="0" err="1"/>
              <a:t>keselamatan</a:t>
            </a:r>
            <a:r>
              <a:rPr lang="en-ID" sz="3200" dirty="0"/>
              <a:t> </a:t>
            </a:r>
            <a:r>
              <a:rPr lang="en-ID" sz="3200" dirty="0" err="1"/>
              <a:t>secara</a:t>
            </a:r>
            <a:r>
              <a:rPr lang="en-ID" sz="3200" dirty="0"/>
              <a:t> </a:t>
            </a:r>
            <a:r>
              <a:rPr lang="en-ID" sz="3200" dirty="0" err="1"/>
              <a:t>cuma-cuma</a:t>
            </a:r>
            <a:r>
              <a:rPr lang="en-ID" sz="3200" dirty="0"/>
              <a:t>. </a:t>
            </a:r>
            <a:r>
              <a:rPr lang="en-ID" sz="3200" dirty="0" err="1"/>
              <a:t>Itulah</a:t>
            </a:r>
            <a:r>
              <a:rPr lang="en-ID" sz="3200" dirty="0"/>
              <a:t> </a:t>
            </a:r>
            <a:r>
              <a:rPr lang="en-ID" sz="3200" dirty="0" err="1"/>
              <a:t>sebabnya</a:t>
            </a:r>
            <a:r>
              <a:rPr lang="en-ID" sz="3200" dirty="0"/>
              <a:t> </a:t>
            </a:r>
            <a:r>
              <a:rPr lang="en-ID" sz="3200" dirty="0" err="1"/>
              <a:t>hidup</a:t>
            </a:r>
            <a:r>
              <a:rPr lang="en-ID" sz="3200" dirty="0"/>
              <a:t> </a:t>
            </a:r>
            <a:r>
              <a:rPr lang="en-ID" sz="3200" dirty="0" err="1"/>
              <a:t>kita</a:t>
            </a:r>
            <a:r>
              <a:rPr lang="en-ID" sz="3200" dirty="0"/>
              <a:t> </a:t>
            </a:r>
            <a:r>
              <a:rPr lang="en-ID" sz="3200" dirty="0" err="1"/>
              <a:t>sekarang</a:t>
            </a:r>
            <a:r>
              <a:rPr lang="en-ID" sz="3200" dirty="0"/>
              <a:t> </a:t>
            </a:r>
            <a:r>
              <a:rPr lang="en-ID" sz="3200" dirty="0" err="1"/>
              <a:t>sudah</a:t>
            </a:r>
            <a:r>
              <a:rPr lang="en-ID" sz="3200" dirty="0"/>
              <a:t> </a:t>
            </a:r>
            <a:r>
              <a:rPr lang="en-ID" sz="3200" dirty="0" err="1"/>
              <a:t>bukan</a:t>
            </a:r>
            <a:r>
              <a:rPr lang="en-ID" sz="3200" dirty="0"/>
              <a:t> </a:t>
            </a:r>
            <a:r>
              <a:rPr lang="en-ID" sz="3200" dirty="0" err="1"/>
              <a:t>sebagai</a:t>
            </a:r>
            <a:r>
              <a:rPr lang="en-ID" sz="3200" dirty="0"/>
              <a:t> </a:t>
            </a:r>
            <a:r>
              <a:rPr lang="en-ID" sz="3200" dirty="0" err="1"/>
              <a:t>hamba</a:t>
            </a:r>
            <a:r>
              <a:rPr lang="en-ID" sz="3200" dirty="0"/>
              <a:t> </a:t>
            </a:r>
            <a:r>
              <a:rPr lang="en-ID" sz="3200" dirty="0" err="1"/>
              <a:t>dosa</a:t>
            </a:r>
            <a:r>
              <a:rPr lang="en-ID" sz="3200" dirty="0"/>
              <a:t> </a:t>
            </a:r>
            <a:r>
              <a:rPr lang="en-ID" sz="3200" dirty="0" err="1"/>
              <a:t>lagi</a:t>
            </a:r>
            <a:r>
              <a:rPr lang="en-ID" sz="3200" dirty="0"/>
              <a:t>, </a:t>
            </a:r>
            <a:r>
              <a:rPr lang="en-ID" sz="3200" dirty="0" err="1"/>
              <a:t>melainkan</a:t>
            </a:r>
            <a:r>
              <a:rPr lang="en-ID" sz="3200" dirty="0"/>
              <a:t> </a:t>
            </a:r>
            <a:r>
              <a:rPr lang="en-ID" sz="3200" dirty="0" err="1"/>
              <a:t>sebagai</a:t>
            </a:r>
            <a:r>
              <a:rPr lang="en-ID" sz="3200" dirty="0"/>
              <a:t> </a:t>
            </a:r>
            <a:r>
              <a:rPr lang="en-ID" sz="3200" dirty="0" err="1"/>
              <a:t>hamba</a:t>
            </a:r>
            <a:r>
              <a:rPr lang="en-ID" sz="3200" dirty="0"/>
              <a:t> Allah. </a:t>
            </a:r>
          </a:p>
          <a:p>
            <a:r>
              <a:rPr lang="en-ID" sz="3200" b="1" dirty="0"/>
              <a:t>Hal yang </a:t>
            </a:r>
            <a:r>
              <a:rPr lang="en-ID" sz="3200" b="1" dirty="0" err="1"/>
              <a:t>harus</a:t>
            </a:r>
            <a:r>
              <a:rPr lang="en-ID" sz="3200" b="1" dirty="0"/>
              <a:t> </a:t>
            </a:r>
            <a:r>
              <a:rPr lang="en-ID" sz="3200" b="1" dirty="0" err="1"/>
              <a:t>kita</a:t>
            </a:r>
            <a:r>
              <a:rPr lang="en-ID" sz="3200" b="1" dirty="0"/>
              <a:t> </a:t>
            </a:r>
            <a:r>
              <a:rPr lang="en-ID" sz="3200" b="1" dirty="0" err="1"/>
              <a:t>lakukan</a:t>
            </a:r>
            <a:r>
              <a:rPr lang="en-ID" sz="3200" b="1" dirty="0"/>
              <a:t> </a:t>
            </a:r>
            <a:r>
              <a:rPr lang="en-ID" sz="3200" b="1" dirty="0" err="1"/>
              <a:t>sebagai</a:t>
            </a:r>
            <a:r>
              <a:rPr lang="en-ID" sz="3200" b="1" dirty="0"/>
              <a:t> </a:t>
            </a:r>
            <a:br>
              <a:rPr lang="en-ID" sz="3200" b="1" dirty="0"/>
            </a:br>
            <a:r>
              <a:rPr lang="en-ID" sz="3200" b="1" dirty="0" err="1"/>
              <a:t>hamba</a:t>
            </a:r>
            <a:r>
              <a:rPr lang="en-ID" sz="3200" b="1" dirty="0"/>
              <a:t> Allah </a:t>
            </a:r>
            <a:r>
              <a:rPr lang="en-ID" sz="3200" b="1" dirty="0" err="1"/>
              <a:t>adalah</a:t>
            </a:r>
            <a:r>
              <a:rPr lang="en-ID" sz="3200" b="1" dirty="0"/>
              <a:t> </a:t>
            </a:r>
            <a:r>
              <a:rPr lang="en-ID" sz="3200" b="1" dirty="0" err="1"/>
              <a:t>belajar</a:t>
            </a:r>
            <a:r>
              <a:rPr lang="en-ID" sz="3200" b="1" dirty="0"/>
              <a:t> </a:t>
            </a:r>
            <a:r>
              <a:rPr lang="en-ID" sz="3200" b="1" dirty="0" err="1"/>
              <a:t>hidup</a:t>
            </a:r>
            <a:r>
              <a:rPr lang="en-ID" sz="3200" b="1" dirty="0"/>
              <a:t> </a:t>
            </a:r>
            <a:r>
              <a:rPr lang="en-ID" sz="3200" b="1" dirty="0" err="1"/>
              <a:t>saleh</a:t>
            </a:r>
            <a:r>
              <a:rPr lang="en-ID" sz="3200" b="1" dirty="0"/>
              <a:t>.</a:t>
            </a:r>
            <a:r>
              <a:rPr lang="en-ID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178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A4D72B-B99E-43CD-A4E5-7DE199631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" y="0"/>
            <a:ext cx="1218800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35B203-D6A1-4588-BE64-1E5B6CEFC366}"/>
              </a:ext>
            </a:extLst>
          </p:cNvPr>
          <p:cNvSpPr txBox="1"/>
          <p:nvPr/>
        </p:nvSpPr>
        <p:spPr>
          <a:xfrm>
            <a:off x="1194019" y="4256757"/>
            <a:ext cx="8363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fi-FI" sz="4000" dirty="0">
                <a:solidFill>
                  <a:schemeClr val="bg1"/>
                </a:solidFill>
              </a:rPr>
              <a:t>Hal apa saja </a:t>
            </a:r>
            <a:r>
              <a:rPr lang="fi-FI" sz="4000" b="1" dirty="0">
                <a:solidFill>
                  <a:schemeClr val="bg1"/>
                </a:solidFill>
              </a:rPr>
              <a:t>yang harus kita lakukan </a:t>
            </a:r>
            <a:r>
              <a:rPr lang="fi-FI" sz="4000" dirty="0">
                <a:solidFill>
                  <a:schemeClr val="bg1"/>
                </a:solidFill>
              </a:rPr>
              <a:t>untuk membangun hidup yang saleh</a:t>
            </a:r>
            <a:endParaRPr lang="en-ID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8278F0-139E-4AC2-9CC4-9400D56B901A}"/>
              </a:ext>
            </a:extLst>
          </p:cNvPr>
          <p:cNvSpPr txBox="1"/>
          <p:nvPr/>
        </p:nvSpPr>
        <p:spPr>
          <a:xfrm>
            <a:off x="8842915" y="3047179"/>
            <a:ext cx="14291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79453"/>
                </a:solidFill>
              </a:rPr>
              <a:t>?</a:t>
            </a:r>
            <a:endParaRPr lang="en-ID" sz="20000" dirty="0">
              <a:solidFill>
                <a:srgbClr val="F794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60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78A40B-931F-4232-83BB-62BB9A4C8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" y="0"/>
            <a:ext cx="1218846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4D7A43-D656-4C9F-9C9B-A61206858FA4}"/>
              </a:ext>
            </a:extLst>
          </p:cNvPr>
          <p:cNvSpPr txBox="1"/>
          <p:nvPr/>
        </p:nvSpPr>
        <p:spPr>
          <a:xfrm>
            <a:off x="2512613" y="1956021"/>
            <a:ext cx="6901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/>
              <a:t>1 Petrus 2:1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AA9BC-C6AE-4044-8346-C16B76ABB1E5}"/>
              </a:ext>
            </a:extLst>
          </p:cNvPr>
          <p:cNvSpPr txBox="1"/>
          <p:nvPr/>
        </p:nvSpPr>
        <p:spPr>
          <a:xfrm>
            <a:off x="826938" y="3429000"/>
            <a:ext cx="75457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>
                <a:solidFill>
                  <a:schemeClr val="bg1"/>
                </a:solidFill>
              </a:rPr>
              <a:t>Kita </a:t>
            </a:r>
            <a:r>
              <a:rPr lang="en-ID" sz="3200" dirty="0" err="1">
                <a:solidFill>
                  <a:schemeClr val="bg1"/>
                </a:solidFill>
              </a:rPr>
              <a:t>harus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senantiasa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menjaga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kehidupan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agar </a:t>
            </a:r>
            <a:r>
              <a:rPr lang="en-ID" sz="3200" dirty="0" err="1">
                <a:solidFill>
                  <a:schemeClr val="bg1"/>
                </a:solidFill>
              </a:rPr>
              <a:t>tetap</a:t>
            </a:r>
            <a:r>
              <a:rPr lang="en-ID" sz="3200" dirty="0">
                <a:solidFill>
                  <a:schemeClr val="bg1"/>
                </a:solidFill>
              </a:rPr>
              <a:t> kudus dan </a:t>
            </a:r>
            <a:r>
              <a:rPr lang="en-ID" sz="3200" dirty="0" err="1">
                <a:solidFill>
                  <a:schemeClr val="bg1"/>
                </a:solidFill>
              </a:rPr>
              <a:t>berkenan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kepada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Tuhan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  <a:r>
              <a:rPr lang="en-ID" sz="3200" dirty="0" err="1">
                <a:solidFill>
                  <a:schemeClr val="bg1"/>
                </a:solidFill>
              </a:rPr>
              <a:t>Takut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Tuhan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artinya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menjauhi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hal-hal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jahat</a:t>
            </a:r>
            <a:r>
              <a:rPr lang="en-ID" sz="3200" dirty="0">
                <a:solidFill>
                  <a:schemeClr val="bg1"/>
                </a:solidFill>
              </a:rPr>
              <a:t> di </a:t>
            </a:r>
            <a:r>
              <a:rPr lang="en-ID" sz="3200" dirty="0" err="1">
                <a:solidFill>
                  <a:schemeClr val="bg1"/>
                </a:solidFill>
              </a:rPr>
              <a:t>mata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Tuhan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hidup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menyenangkan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hati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Tuhan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3248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03560D-B88E-4249-9FC1-5AD87072B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" y="0"/>
            <a:ext cx="1218809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90285E-1907-4A13-9715-E28BFFDEEA46}"/>
              </a:ext>
            </a:extLst>
          </p:cNvPr>
          <p:cNvSpPr txBox="1"/>
          <p:nvPr/>
        </p:nvSpPr>
        <p:spPr>
          <a:xfrm>
            <a:off x="853179" y="2292785"/>
            <a:ext cx="64454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fi-FI" sz="4000" dirty="0">
                <a:solidFill>
                  <a:schemeClr val="bg1"/>
                </a:solidFill>
              </a:rPr>
              <a:t>bila kita berusaha hidup menyenangkan hati Tuhan, maka damai sejahtera dan sukacita Sorgawi akan turun ke atas kita. </a:t>
            </a:r>
            <a:endParaRPr lang="en-ID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C3CE-28E7-4AD5-ABB7-D949953FC3AB}"/>
              </a:ext>
            </a:extLst>
          </p:cNvPr>
          <p:cNvSpPr txBox="1"/>
          <p:nvPr/>
        </p:nvSpPr>
        <p:spPr>
          <a:xfrm>
            <a:off x="853179" y="1369455"/>
            <a:ext cx="4808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79453"/>
                </a:solidFill>
              </a:rPr>
              <a:t>PERCAYALAH</a:t>
            </a:r>
            <a:endParaRPr lang="en-ID" sz="5400" b="1" dirty="0">
              <a:solidFill>
                <a:srgbClr val="F794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73F5A6-BFAA-4E35-98EE-5D4091883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" y="0"/>
            <a:ext cx="1219048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6FA8EE-8A16-4FAC-9D13-1EB6DDBEAD9E}"/>
              </a:ext>
            </a:extLst>
          </p:cNvPr>
          <p:cNvSpPr txBox="1"/>
          <p:nvPr/>
        </p:nvSpPr>
        <p:spPr>
          <a:xfrm>
            <a:off x="2512613" y="1956021"/>
            <a:ext cx="6901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/>
              <a:t>1 Petrus 2:2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F93B83-9DDA-48A5-A6EB-A2ECAAE73D59}"/>
              </a:ext>
            </a:extLst>
          </p:cNvPr>
          <p:cNvSpPr txBox="1"/>
          <p:nvPr/>
        </p:nvSpPr>
        <p:spPr>
          <a:xfrm>
            <a:off x="2512613" y="3096434"/>
            <a:ext cx="91917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>
                <a:solidFill>
                  <a:schemeClr val="bg1"/>
                </a:solidFill>
              </a:rPr>
              <a:t>Seperti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seorang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bayi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selalu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bergantung</a:t>
            </a:r>
            <a:r>
              <a:rPr lang="en-ID" sz="3200" dirty="0">
                <a:solidFill>
                  <a:schemeClr val="bg1"/>
                </a:solidFill>
              </a:rPr>
              <a:t> pada </a:t>
            </a:r>
            <a:r>
              <a:rPr lang="en-ID" sz="3200" dirty="0" err="1">
                <a:solidFill>
                  <a:schemeClr val="bg1"/>
                </a:solidFill>
              </a:rPr>
              <a:t>pertolongan</a:t>
            </a:r>
            <a:r>
              <a:rPr lang="en-ID" sz="3200" dirty="0">
                <a:solidFill>
                  <a:schemeClr val="bg1"/>
                </a:solidFill>
              </a:rPr>
              <a:t> orang </a:t>
            </a:r>
            <a:r>
              <a:rPr lang="en-ID" sz="3200" dirty="0" err="1">
                <a:solidFill>
                  <a:schemeClr val="bg1"/>
                </a:solidFill>
              </a:rPr>
              <a:t>tuanya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pun </a:t>
            </a:r>
            <a:r>
              <a:rPr lang="en-ID" sz="3200" dirty="0" err="1">
                <a:solidFill>
                  <a:schemeClr val="bg1"/>
                </a:solidFill>
              </a:rPr>
              <a:t>sebagai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anak-anak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Tuhan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seharusnya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hidup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bergantung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kepada</a:t>
            </a:r>
            <a:r>
              <a:rPr lang="en-ID" sz="3200" dirty="0">
                <a:solidFill>
                  <a:schemeClr val="bg1"/>
                </a:solidFill>
              </a:rPr>
              <a:t>-Nya. </a:t>
            </a:r>
            <a:r>
              <a:rPr lang="en-ID" sz="3200" dirty="0" err="1">
                <a:solidFill>
                  <a:schemeClr val="bg1"/>
                </a:solidFill>
              </a:rPr>
              <a:t>Artinya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sadar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bahwa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hanyalah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manusia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terbatas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membutuhkan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pertolongan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Tuhan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tidak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terbatas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6876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E3D009-6B09-41A6-80B9-A9E9E4DA2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B5373A-A5B7-400F-A4AC-60FFBE01160F}"/>
              </a:ext>
            </a:extLst>
          </p:cNvPr>
          <p:cNvSpPr txBox="1"/>
          <p:nvPr/>
        </p:nvSpPr>
        <p:spPr>
          <a:xfrm>
            <a:off x="6702950" y="2221790"/>
            <a:ext cx="4818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dirty="0" err="1">
                <a:solidFill>
                  <a:schemeClr val="bg1"/>
                </a:solidFill>
              </a:rPr>
              <a:t>Kehidupan</a:t>
            </a:r>
            <a:r>
              <a:rPr lang="en-ID" sz="3600" dirty="0">
                <a:solidFill>
                  <a:schemeClr val="bg1"/>
                </a:solidFill>
              </a:rPr>
              <a:t> yang </a:t>
            </a:r>
            <a:r>
              <a:rPr lang="en-ID" sz="3600" dirty="0" err="1">
                <a:solidFill>
                  <a:schemeClr val="bg1"/>
                </a:solidFill>
              </a:rPr>
              <a:t>bergantung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kepada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Tuhan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akan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memberikan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b="1" dirty="0" err="1">
                <a:solidFill>
                  <a:srgbClr val="F79453"/>
                </a:solidFill>
              </a:rPr>
              <a:t>pertumbuhan</a:t>
            </a:r>
            <a:r>
              <a:rPr lang="en-ID" sz="3600" b="1" dirty="0">
                <a:solidFill>
                  <a:srgbClr val="F79453"/>
                </a:solidFill>
              </a:rPr>
              <a:t> </a:t>
            </a:r>
            <a:r>
              <a:rPr lang="en-ID" sz="3600" b="1" dirty="0" err="1">
                <a:solidFill>
                  <a:srgbClr val="F79453"/>
                </a:solidFill>
              </a:rPr>
              <a:t>secara</a:t>
            </a:r>
            <a:r>
              <a:rPr lang="en-ID" sz="3600" b="1" dirty="0">
                <a:solidFill>
                  <a:srgbClr val="F79453"/>
                </a:solidFill>
              </a:rPr>
              <a:t> </a:t>
            </a:r>
            <a:r>
              <a:rPr lang="en-ID" sz="3600" b="1" dirty="0" err="1">
                <a:solidFill>
                  <a:srgbClr val="F79453"/>
                </a:solidFill>
              </a:rPr>
              <a:t>rohani</a:t>
            </a:r>
            <a:r>
              <a:rPr lang="en-ID" sz="3600" b="1" dirty="0">
                <a:solidFill>
                  <a:srgbClr val="F79453"/>
                </a:solidFill>
              </a:rPr>
              <a:t> yang </a:t>
            </a:r>
            <a:r>
              <a:rPr lang="en-ID" sz="3600" b="1" dirty="0" err="1">
                <a:solidFill>
                  <a:srgbClr val="F79453"/>
                </a:solidFill>
              </a:rPr>
              <a:t>sehat</a:t>
            </a:r>
            <a:r>
              <a:rPr lang="en-ID" sz="3600" b="1" dirty="0">
                <a:solidFill>
                  <a:srgbClr val="F79453"/>
                </a:solidFill>
              </a:rPr>
              <a:t>.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511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80BE34-8C36-4A09-9E4E-B96EBAE20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" y="0"/>
            <a:ext cx="1219015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FD07B6-3C51-4BBF-A526-6FBBA4196F18}"/>
              </a:ext>
            </a:extLst>
          </p:cNvPr>
          <p:cNvSpPr txBox="1"/>
          <p:nvPr/>
        </p:nvSpPr>
        <p:spPr>
          <a:xfrm>
            <a:off x="2568272" y="1956021"/>
            <a:ext cx="6901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/>
              <a:t>1 Petrus 2:3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A7DBF1-5232-4995-A437-68325A6CC054}"/>
              </a:ext>
            </a:extLst>
          </p:cNvPr>
          <p:cNvSpPr txBox="1"/>
          <p:nvPr/>
        </p:nvSpPr>
        <p:spPr>
          <a:xfrm>
            <a:off x="2568272" y="3096434"/>
            <a:ext cx="91917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>
                <a:solidFill>
                  <a:schemeClr val="bg1"/>
                </a:solidFill>
              </a:rPr>
              <a:t>Walaupun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keselamatan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tidak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bergantung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dari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perbuatan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baik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sudah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sepatutnya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setelah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mengecap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kebaikan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kasih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karunia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Tuhan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maka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membalas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dengan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hidup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taat</a:t>
            </a:r>
            <a:r>
              <a:rPr lang="en-ID" sz="3200" dirty="0">
                <a:solidFill>
                  <a:schemeClr val="bg1"/>
                </a:solidFill>
              </a:rPr>
              <a:t> pada-Nya. </a:t>
            </a:r>
            <a:r>
              <a:rPr lang="en-ID" sz="3200" dirty="0" err="1">
                <a:solidFill>
                  <a:schemeClr val="bg1"/>
                </a:solidFill>
              </a:rPr>
              <a:t>Tentunya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baru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bisa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hidup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taat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kepada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Tuhan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jika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sudah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mengenal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pribadi</a:t>
            </a:r>
            <a:r>
              <a:rPr lang="en-ID" sz="3200" dirty="0">
                <a:solidFill>
                  <a:schemeClr val="bg1"/>
                </a:solidFill>
              </a:rPr>
              <a:t>-Nya dan </a:t>
            </a:r>
            <a:r>
              <a:rPr lang="en-ID" sz="3200" dirty="0" err="1">
                <a:solidFill>
                  <a:schemeClr val="bg1"/>
                </a:solidFill>
              </a:rPr>
              <a:t>mengetahui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perintah</a:t>
            </a:r>
            <a:r>
              <a:rPr lang="en-ID" sz="3200" dirty="0">
                <a:solidFill>
                  <a:schemeClr val="bg1"/>
                </a:solidFill>
              </a:rPr>
              <a:t>-Nya. </a:t>
            </a:r>
          </a:p>
        </p:txBody>
      </p:sp>
    </p:spTree>
    <p:extLst>
      <p:ext uri="{BB962C8B-B14F-4D97-AF65-F5344CB8AC3E}">
        <p14:creationId xmlns:p14="http://schemas.microsoft.com/office/powerpoint/2010/main" val="2757661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A7872B-3962-4526-B9E2-911FDF705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" y="0"/>
            <a:ext cx="1218893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0DDC1C-D376-4695-8E7E-10B5368316F2}"/>
              </a:ext>
            </a:extLst>
          </p:cNvPr>
          <p:cNvSpPr txBox="1"/>
          <p:nvPr/>
        </p:nvSpPr>
        <p:spPr>
          <a:xfrm>
            <a:off x="926658" y="2333606"/>
            <a:ext cx="49026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fi-FI" sz="4000" dirty="0">
                <a:solidFill>
                  <a:schemeClr val="bg1"/>
                </a:solidFill>
              </a:rPr>
              <a:t>adalah dengan bergaul dengan-Nya, membaca Alkitab dan merenungkannya setiap hari. </a:t>
            </a:r>
            <a:endParaRPr lang="en-ID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4C5A00-B1D6-4473-8F4A-EC2C9FE8FAFD}"/>
              </a:ext>
            </a:extLst>
          </p:cNvPr>
          <p:cNvSpPr txBox="1"/>
          <p:nvPr/>
        </p:nvSpPr>
        <p:spPr>
          <a:xfrm>
            <a:off x="926657" y="1410276"/>
            <a:ext cx="4808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79453"/>
                </a:solidFill>
              </a:rPr>
              <a:t>CARANYA</a:t>
            </a:r>
            <a:endParaRPr lang="en-ID" sz="5400" b="1" dirty="0">
              <a:solidFill>
                <a:srgbClr val="F794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26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239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SISKA</dc:creator>
  <cp:lastModifiedBy>SISKA</cp:lastModifiedBy>
  <cp:revision>8</cp:revision>
  <dcterms:created xsi:type="dcterms:W3CDTF">2021-01-25T08:37:24Z</dcterms:created>
  <dcterms:modified xsi:type="dcterms:W3CDTF">2021-01-25T10:34:14Z</dcterms:modified>
</cp:coreProperties>
</file>