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76C"/>
    <a:srgbClr val="A2C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6" autoAdjust="0"/>
    <p:restoredTop sz="94660"/>
  </p:normalViewPr>
  <p:slideViewPr>
    <p:cSldViewPr snapToGrid="0">
      <p:cViewPr>
        <p:scale>
          <a:sx n="75" d="100"/>
          <a:sy n="75" d="100"/>
        </p:scale>
        <p:origin x="2322" y="10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80B13-A1D5-4D65-BA5F-79BC13442F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3B71DDCC-D7BA-4FC1-976C-9C0D5FB4EE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AE9FA631-2EE2-4E44-B2BE-42BDB52B2B74}"/>
              </a:ext>
            </a:extLst>
          </p:cNvPr>
          <p:cNvSpPr>
            <a:spLocks noGrp="1"/>
          </p:cNvSpPr>
          <p:nvPr>
            <p:ph type="dt" sz="half" idx="10"/>
          </p:nvPr>
        </p:nvSpPr>
        <p:spPr/>
        <p:txBody>
          <a:bodyPr/>
          <a:lstStyle/>
          <a:p>
            <a:fld id="{5728E920-2D28-46A3-9831-AD48370E28E5}" type="datetimeFigureOut">
              <a:rPr lang="en-ID" smtClean="0"/>
              <a:t>25/04/2022</a:t>
            </a:fld>
            <a:endParaRPr lang="en-ID"/>
          </a:p>
        </p:txBody>
      </p:sp>
      <p:sp>
        <p:nvSpPr>
          <p:cNvPr id="5" name="Footer Placeholder 4">
            <a:extLst>
              <a:ext uri="{FF2B5EF4-FFF2-40B4-BE49-F238E27FC236}">
                <a16:creationId xmlns:a16="http://schemas.microsoft.com/office/drawing/2014/main" id="{0C246D0E-2B9B-47C1-969B-E6F3FE2EA4B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3E10FB4-36ED-410D-956A-8B6DD43B7E0D}"/>
              </a:ext>
            </a:extLst>
          </p:cNvPr>
          <p:cNvSpPr>
            <a:spLocks noGrp="1"/>
          </p:cNvSpPr>
          <p:nvPr>
            <p:ph type="sldNum" sz="quarter" idx="12"/>
          </p:nvPr>
        </p:nvSpPr>
        <p:spPr/>
        <p:txBody>
          <a:bodyPr/>
          <a:lstStyle/>
          <a:p>
            <a:fld id="{4B8BBCA3-14CA-4ED8-8C91-20DE585B4A2E}" type="slidenum">
              <a:rPr lang="en-ID" smtClean="0"/>
              <a:t>‹#›</a:t>
            </a:fld>
            <a:endParaRPr lang="en-ID"/>
          </a:p>
        </p:txBody>
      </p:sp>
    </p:spTree>
    <p:extLst>
      <p:ext uri="{BB962C8B-B14F-4D97-AF65-F5344CB8AC3E}">
        <p14:creationId xmlns:p14="http://schemas.microsoft.com/office/powerpoint/2010/main" val="29858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B07B-97F8-4495-AC54-5C036529A8F8}"/>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148E6CBD-AE36-48A7-805B-EB9F7576BF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9A1228D-D4DB-4E7A-8FDE-53A31B7CC51B}"/>
              </a:ext>
            </a:extLst>
          </p:cNvPr>
          <p:cNvSpPr>
            <a:spLocks noGrp="1"/>
          </p:cNvSpPr>
          <p:nvPr>
            <p:ph type="dt" sz="half" idx="10"/>
          </p:nvPr>
        </p:nvSpPr>
        <p:spPr/>
        <p:txBody>
          <a:bodyPr/>
          <a:lstStyle/>
          <a:p>
            <a:fld id="{5728E920-2D28-46A3-9831-AD48370E28E5}" type="datetimeFigureOut">
              <a:rPr lang="en-ID" smtClean="0"/>
              <a:t>25/04/2022</a:t>
            </a:fld>
            <a:endParaRPr lang="en-ID"/>
          </a:p>
        </p:txBody>
      </p:sp>
      <p:sp>
        <p:nvSpPr>
          <p:cNvPr id="5" name="Footer Placeholder 4">
            <a:extLst>
              <a:ext uri="{FF2B5EF4-FFF2-40B4-BE49-F238E27FC236}">
                <a16:creationId xmlns:a16="http://schemas.microsoft.com/office/drawing/2014/main" id="{B56D1D11-462E-4783-A963-1F85ED348B7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9F52FAD-E9B6-461A-BC9C-C1B6DA5A1B4B}"/>
              </a:ext>
            </a:extLst>
          </p:cNvPr>
          <p:cNvSpPr>
            <a:spLocks noGrp="1"/>
          </p:cNvSpPr>
          <p:nvPr>
            <p:ph type="sldNum" sz="quarter" idx="12"/>
          </p:nvPr>
        </p:nvSpPr>
        <p:spPr/>
        <p:txBody>
          <a:bodyPr/>
          <a:lstStyle/>
          <a:p>
            <a:fld id="{4B8BBCA3-14CA-4ED8-8C91-20DE585B4A2E}" type="slidenum">
              <a:rPr lang="en-ID" smtClean="0"/>
              <a:t>‹#›</a:t>
            </a:fld>
            <a:endParaRPr lang="en-ID"/>
          </a:p>
        </p:txBody>
      </p:sp>
    </p:spTree>
    <p:extLst>
      <p:ext uri="{BB962C8B-B14F-4D97-AF65-F5344CB8AC3E}">
        <p14:creationId xmlns:p14="http://schemas.microsoft.com/office/powerpoint/2010/main" val="343979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6BFD0-BDA3-4411-9A30-CCB7675621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B03D4273-73A3-4A88-962D-981CAE0E1F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8F26E38D-31DA-4BBF-95C2-CA8D81285203}"/>
              </a:ext>
            </a:extLst>
          </p:cNvPr>
          <p:cNvSpPr>
            <a:spLocks noGrp="1"/>
          </p:cNvSpPr>
          <p:nvPr>
            <p:ph type="dt" sz="half" idx="10"/>
          </p:nvPr>
        </p:nvSpPr>
        <p:spPr/>
        <p:txBody>
          <a:bodyPr/>
          <a:lstStyle/>
          <a:p>
            <a:fld id="{5728E920-2D28-46A3-9831-AD48370E28E5}" type="datetimeFigureOut">
              <a:rPr lang="en-ID" smtClean="0"/>
              <a:t>25/04/2022</a:t>
            </a:fld>
            <a:endParaRPr lang="en-ID"/>
          </a:p>
        </p:txBody>
      </p:sp>
      <p:sp>
        <p:nvSpPr>
          <p:cNvPr id="5" name="Footer Placeholder 4">
            <a:extLst>
              <a:ext uri="{FF2B5EF4-FFF2-40B4-BE49-F238E27FC236}">
                <a16:creationId xmlns:a16="http://schemas.microsoft.com/office/drawing/2014/main" id="{C61E1243-2E76-4D33-AEDF-EB0C53EBD29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D570FFA-66BA-47CD-B893-636CE4EED0DF}"/>
              </a:ext>
            </a:extLst>
          </p:cNvPr>
          <p:cNvSpPr>
            <a:spLocks noGrp="1"/>
          </p:cNvSpPr>
          <p:nvPr>
            <p:ph type="sldNum" sz="quarter" idx="12"/>
          </p:nvPr>
        </p:nvSpPr>
        <p:spPr/>
        <p:txBody>
          <a:bodyPr/>
          <a:lstStyle/>
          <a:p>
            <a:fld id="{4B8BBCA3-14CA-4ED8-8C91-20DE585B4A2E}" type="slidenum">
              <a:rPr lang="en-ID" smtClean="0"/>
              <a:t>‹#›</a:t>
            </a:fld>
            <a:endParaRPr lang="en-ID"/>
          </a:p>
        </p:txBody>
      </p:sp>
    </p:spTree>
    <p:extLst>
      <p:ext uri="{BB962C8B-B14F-4D97-AF65-F5344CB8AC3E}">
        <p14:creationId xmlns:p14="http://schemas.microsoft.com/office/powerpoint/2010/main" val="3436659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524E-16B5-40A9-A3B8-F8A15371A85C}"/>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E80258F1-B94F-474C-AEA3-20DFC49940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7916834-BA74-41EA-A9C3-C3FAB1B34BBA}"/>
              </a:ext>
            </a:extLst>
          </p:cNvPr>
          <p:cNvSpPr>
            <a:spLocks noGrp="1"/>
          </p:cNvSpPr>
          <p:nvPr>
            <p:ph type="dt" sz="half" idx="10"/>
          </p:nvPr>
        </p:nvSpPr>
        <p:spPr/>
        <p:txBody>
          <a:bodyPr/>
          <a:lstStyle/>
          <a:p>
            <a:fld id="{5728E920-2D28-46A3-9831-AD48370E28E5}" type="datetimeFigureOut">
              <a:rPr lang="en-ID" smtClean="0"/>
              <a:t>25/04/2022</a:t>
            </a:fld>
            <a:endParaRPr lang="en-ID"/>
          </a:p>
        </p:txBody>
      </p:sp>
      <p:sp>
        <p:nvSpPr>
          <p:cNvPr id="5" name="Footer Placeholder 4">
            <a:extLst>
              <a:ext uri="{FF2B5EF4-FFF2-40B4-BE49-F238E27FC236}">
                <a16:creationId xmlns:a16="http://schemas.microsoft.com/office/drawing/2014/main" id="{309E954F-F845-455C-B268-037CDAE88B2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C985F0E-EDAD-4E60-9682-6AD4F6F98847}"/>
              </a:ext>
            </a:extLst>
          </p:cNvPr>
          <p:cNvSpPr>
            <a:spLocks noGrp="1"/>
          </p:cNvSpPr>
          <p:nvPr>
            <p:ph type="sldNum" sz="quarter" idx="12"/>
          </p:nvPr>
        </p:nvSpPr>
        <p:spPr/>
        <p:txBody>
          <a:bodyPr/>
          <a:lstStyle/>
          <a:p>
            <a:fld id="{4B8BBCA3-14CA-4ED8-8C91-20DE585B4A2E}" type="slidenum">
              <a:rPr lang="en-ID" smtClean="0"/>
              <a:t>‹#›</a:t>
            </a:fld>
            <a:endParaRPr lang="en-ID"/>
          </a:p>
        </p:txBody>
      </p:sp>
    </p:spTree>
    <p:extLst>
      <p:ext uri="{BB962C8B-B14F-4D97-AF65-F5344CB8AC3E}">
        <p14:creationId xmlns:p14="http://schemas.microsoft.com/office/powerpoint/2010/main" val="79557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43321-8FFD-425E-B9AD-4175D87C25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5B5ECD71-9A4B-422A-84AF-4B1C316074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85DBFA-D357-4AC7-8C1C-0E1FED02C2A5}"/>
              </a:ext>
            </a:extLst>
          </p:cNvPr>
          <p:cNvSpPr>
            <a:spLocks noGrp="1"/>
          </p:cNvSpPr>
          <p:nvPr>
            <p:ph type="dt" sz="half" idx="10"/>
          </p:nvPr>
        </p:nvSpPr>
        <p:spPr/>
        <p:txBody>
          <a:bodyPr/>
          <a:lstStyle/>
          <a:p>
            <a:fld id="{5728E920-2D28-46A3-9831-AD48370E28E5}" type="datetimeFigureOut">
              <a:rPr lang="en-ID" smtClean="0"/>
              <a:t>25/04/2022</a:t>
            </a:fld>
            <a:endParaRPr lang="en-ID"/>
          </a:p>
        </p:txBody>
      </p:sp>
      <p:sp>
        <p:nvSpPr>
          <p:cNvPr id="5" name="Footer Placeholder 4">
            <a:extLst>
              <a:ext uri="{FF2B5EF4-FFF2-40B4-BE49-F238E27FC236}">
                <a16:creationId xmlns:a16="http://schemas.microsoft.com/office/drawing/2014/main" id="{0DFEBDED-AAD0-4686-A34E-6046211A20F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15AF87D-D8DD-4381-8753-7D54C8C5C8E8}"/>
              </a:ext>
            </a:extLst>
          </p:cNvPr>
          <p:cNvSpPr>
            <a:spLocks noGrp="1"/>
          </p:cNvSpPr>
          <p:nvPr>
            <p:ph type="sldNum" sz="quarter" idx="12"/>
          </p:nvPr>
        </p:nvSpPr>
        <p:spPr/>
        <p:txBody>
          <a:bodyPr/>
          <a:lstStyle/>
          <a:p>
            <a:fld id="{4B8BBCA3-14CA-4ED8-8C91-20DE585B4A2E}" type="slidenum">
              <a:rPr lang="en-ID" smtClean="0"/>
              <a:t>‹#›</a:t>
            </a:fld>
            <a:endParaRPr lang="en-ID"/>
          </a:p>
        </p:txBody>
      </p:sp>
    </p:spTree>
    <p:extLst>
      <p:ext uri="{BB962C8B-B14F-4D97-AF65-F5344CB8AC3E}">
        <p14:creationId xmlns:p14="http://schemas.microsoft.com/office/powerpoint/2010/main" val="10981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03742-BFED-48D2-B8D8-6F1EBAEC1634}"/>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36F369DE-6BF3-4320-BEE2-BECAFC3414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32E2A1C9-A258-4929-AC4F-88F681FD11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5778BD7C-2AB7-4607-AB15-9CD52B52DD20}"/>
              </a:ext>
            </a:extLst>
          </p:cNvPr>
          <p:cNvSpPr>
            <a:spLocks noGrp="1"/>
          </p:cNvSpPr>
          <p:nvPr>
            <p:ph type="dt" sz="half" idx="10"/>
          </p:nvPr>
        </p:nvSpPr>
        <p:spPr/>
        <p:txBody>
          <a:bodyPr/>
          <a:lstStyle/>
          <a:p>
            <a:fld id="{5728E920-2D28-46A3-9831-AD48370E28E5}" type="datetimeFigureOut">
              <a:rPr lang="en-ID" smtClean="0"/>
              <a:t>25/04/2022</a:t>
            </a:fld>
            <a:endParaRPr lang="en-ID"/>
          </a:p>
        </p:txBody>
      </p:sp>
      <p:sp>
        <p:nvSpPr>
          <p:cNvPr id="6" name="Footer Placeholder 5">
            <a:extLst>
              <a:ext uri="{FF2B5EF4-FFF2-40B4-BE49-F238E27FC236}">
                <a16:creationId xmlns:a16="http://schemas.microsoft.com/office/drawing/2014/main" id="{E47906BD-6EC0-4268-B6F4-D55F8677D5F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8C74CCA-7677-4612-8FE4-9670F979C63B}"/>
              </a:ext>
            </a:extLst>
          </p:cNvPr>
          <p:cNvSpPr>
            <a:spLocks noGrp="1"/>
          </p:cNvSpPr>
          <p:nvPr>
            <p:ph type="sldNum" sz="quarter" idx="12"/>
          </p:nvPr>
        </p:nvSpPr>
        <p:spPr/>
        <p:txBody>
          <a:bodyPr/>
          <a:lstStyle/>
          <a:p>
            <a:fld id="{4B8BBCA3-14CA-4ED8-8C91-20DE585B4A2E}" type="slidenum">
              <a:rPr lang="en-ID" smtClean="0"/>
              <a:t>‹#›</a:t>
            </a:fld>
            <a:endParaRPr lang="en-ID"/>
          </a:p>
        </p:txBody>
      </p:sp>
    </p:spTree>
    <p:extLst>
      <p:ext uri="{BB962C8B-B14F-4D97-AF65-F5344CB8AC3E}">
        <p14:creationId xmlns:p14="http://schemas.microsoft.com/office/powerpoint/2010/main" val="358698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19F0-7466-4D84-932C-C3A89F141813}"/>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449DE68D-3B05-445E-B003-CCDE04822D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B12CF7-AA2B-4B2E-BC68-0328F671F4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C864EE22-F3A4-4652-BB19-6D8D45B1DE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30ACD1-EF60-44F1-986C-771695F1C5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91A433D3-875C-4B2F-B9FB-7A4B074D01C8}"/>
              </a:ext>
            </a:extLst>
          </p:cNvPr>
          <p:cNvSpPr>
            <a:spLocks noGrp="1"/>
          </p:cNvSpPr>
          <p:nvPr>
            <p:ph type="dt" sz="half" idx="10"/>
          </p:nvPr>
        </p:nvSpPr>
        <p:spPr/>
        <p:txBody>
          <a:bodyPr/>
          <a:lstStyle/>
          <a:p>
            <a:fld id="{5728E920-2D28-46A3-9831-AD48370E28E5}" type="datetimeFigureOut">
              <a:rPr lang="en-ID" smtClean="0"/>
              <a:t>25/04/2022</a:t>
            </a:fld>
            <a:endParaRPr lang="en-ID"/>
          </a:p>
        </p:txBody>
      </p:sp>
      <p:sp>
        <p:nvSpPr>
          <p:cNvPr id="8" name="Footer Placeholder 7">
            <a:extLst>
              <a:ext uri="{FF2B5EF4-FFF2-40B4-BE49-F238E27FC236}">
                <a16:creationId xmlns:a16="http://schemas.microsoft.com/office/drawing/2014/main" id="{B971A3E2-80A9-4748-B4ED-188D9D09ACB5}"/>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CA4A6B34-46DC-4DE2-A821-37496B4052E9}"/>
              </a:ext>
            </a:extLst>
          </p:cNvPr>
          <p:cNvSpPr>
            <a:spLocks noGrp="1"/>
          </p:cNvSpPr>
          <p:nvPr>
            <p:ph type="sldNum" sz="quarter" idx="12"/>
          </p:nvPr>
        </p:nvSpPr>
        <p:spPr/>
        <p:txBody>
          <a:bodyPr/>
          <a:lstStyle/>
          <a:p>
            <a:fld id="{4B8BBCA3-14CA-4ED8-8C91-20DE585B4A2E}" type="slidenum">
              <a:rPr lang="en-ID" smtClean="0"/>
              <a:t>‹#›</a:t>
            </a:fld>
            <a:endParaRPr lang="en-ID"/>
          </a:p>
        </p:txBody>
      </p:sp>
    </p:spTree>
    <p:extLst>
      <p:ext uri="{BB962C8B-B14F-4D97-AF65-F5344CB8AC3E}">
        <p14:creationId xmlns:p14="http://schemas.microsoft.com/office/powerpoint/2010/main" val="1529884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65527-0216-413D-936A-D933B61DD6C7}"/>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09FD07A3-CE47-4CA7-81D6-D47A5C7589F4}"/>
              </a:ext>
            </a:extLst>
          </p:cNvPr>
          <p:cNvSpPr>
            <a:spLocks noGrp="1"/>
          </p:cNvSpPr>
          <p:nvPr>
            <p:ph type="dt" sz="half" idx="10"/>
          </p:nvPr>
        </p:nvSpPr>
        <p:spPr/>
        <p:txBody>
          <a:bodyPr/>
          <a:lstStyle/>
          <a:p>
            <a:fld id="{5728E920-2D28-46A3-9831-AD48370E28E5}" type="datetimeFigureOut">
              <a:rPr lang="en-ID" smtClean="0"/>
              <a:t>25/04/2022</a:t>
            </a:fld>
            <a:endParaRPr lang="en-ID"/>
          </a:p>
        </p:txBody>
      </p:sp>
      <p:sp>
        <p:nvSpPr>
          <p:cNvPr id="4" name="Footer Placeholder 3">
            <a:extLst>
              <a:ext uri="{FF2B5EF4-FFF2-40B4-BE49-F238E27FC236}">
                <a16:creationId xmlns:a16="http://schemas.microsoft.com/office/drawing/2014/main" id="{2DC8C1AE-C4BF-4515-ABA8-BDD84899DF0A}"/>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175AF0A5-33C0-44B0-A60F-B480BE372184}"/>
              </a:ext>
            </a:extLst>
          </p:cNvPr>
          <p:cNvSpPr>
            <a:spLocks noGrp="1"/>
          </p:cNvSpPr>
          <p:nvPr>
            <p:ph type="sldNum" sz="quarter" idx="12"/>
          </p:nvPr>
        </p:nvSpPr>
        <p:spPr/>
        <p:txBody>
          <a:bodyPr/>
          <a:lstStyle/>
          <a:p>
            <a:fld id="{4B8BBCA3-14CA-4ED8-8C91-20DE585B4A2E}" type="slidenum">
              <a:rPr lang="en-ID" smtClean="0"/>
              <a:t>‹#›</a:t>
            </a:fld>
            <a:endParaRPr lang="en-ID"/>
          </a:p>
        </p:txBody>
      </p:sp>
    </p:spTree>
    <p:extLst>
      <p:ext uri="{BB962C8B-B14F-4D97-AF65-F5344CB8AC3E}">
        <p14:creationId xmlns:p14="http://schemas.microsoft.com/office/powerpoint/2010/main" val="135754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315842-BA02-4A5D-BAE8-0B97F1DD764E}"/>
              </a:ext>
            </a:extLst>
          </p:cNvPr>
          <p:cNvSpPr>
            <a:spLocks noGrp="1"/>
          </p:cNvSpPr>
          <p:nvPr>
            <p:ph type="dt" sz="half" idx="10"/>
          </p:nvPr>
        </p:nvSpPr>
        <p:spPr/>
        <p:txBody>
          <a:bodyPr/>
          <a:lstStyle/>
          <a:p>
            <a:fld id="{5728E920-2D28-46A3-9831-AD48370E28E5}" type="datetimeFigureOut">
              <a:rPr lang="en-ID" smtClean="0"/>
              <a:t>25/04/2022</a:t>
            </a:fld>
            <a:endParaRPr lang="en-ID"/>
          </a:p>
        </p:txBody>
      </p:sp>
      <p:sp>
        <p:nvSpPr>
          <p:cNvPr id="3" name="Footer Placeholder 2">
            <a:extLst>
              <a:ext uri="{FF2B5EF4-FFF2-40B4-BE49-F238E27FC236}">
                <a16:creationId xmlns:a16="http://schemas.microsoft.com/office/drawing/2014/main" id="{AEE6577F-31A9-4101-9CF8-DCDB3754304C}"/>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8710D781-4C1F-4973-82BA-FA7066632492}"/>
              </a:ext>
            </a:extLst>
          </p:cNvPr>
          <p:cNvSpPr>
            <a:spLocks noGrp="1"/>
          </p:cNvSpPr>
          <p:nvPr>
            <p:ph type="sldNum" sz="quarter" idx="12"/>
          </p:nvPr>
        </p:nvSpPr>
        <p:spPr/>
        <p:txBody>
          <a:bodyPr/>
          <a:lstStyle/>
          <a:p>
            <a:fld id="{4B8BBCA3-14CA-4ED8-8C91-20DE585B4A2E}" type="slidenum">
              <a:rPr lang="en-ID" smtClean="0"/>
              <a:t>‹#›</a:t>
            </a:fld>
            <a:endParaRPr lang="en-ID"/>
          </a:p>
        </p:txBody>
      </p:sp>
    </p:spTree>
    <p:extLst>
      <p:ext uri="{BB962C8B-B14F-4D97-AF65-F5344CB8AC3E}">
        <p14:creationId xmlns:p14="http://schemas.microsoft.com/office/powerpoint/2010/main" val="1605325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6F1D-78E2-4676-B5D2-A7C92345C0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DE5780FC-2307-4205-A124-98EAC039D7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1C4E9073-F353-4BBE-9499-1043F48AB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F7701D-C691-407F-9047-3D19D434F6C9}"/>
              </a:ext>
            </a:extLst>
          </p:cNvPr>
          <p:cNvSpPr>
            <a:spLocks noGrp="1"/>
          </p:cNvSpPr>
          <p:nvPr>
            <p:ph type="dt" sz="half" idx="10"/>
          </p:nvPr>
        </p:nvSpPr>
        <p:spPr/>
        <p:txBody>
          <a:bodyPr/>
          <a:lstStyle/>
          <a:p>
            <a:fld id="{5728E920-2D28-46A3-9831-AD48370E28E5}" type="datetimeFigureOut">
              <a:rPr lang="en-ID" smtClean="0"/>
              <a:t>25/04/2022</a:t>
            </a:fld>
            <a:endParaRPr lang="en-ID"/>
          </a:p>
        </p:txBody>
      </p:sp>
      <p:sp>
        <p:nvSpPr>
          <p:cNvPr id="6" name="Footer Placeholder 5">
            <a:extLst>
              <a:ext uri="{FF2B5EF4-FFF2-40B4-BE49-F238E27FC236}">
                <a16:creationId xmlns:a16="http://schemas.microsoft.com/office/drawing/2014/main" id="{7F19B5E5-B9B9-4818-80E6-6488330C570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587A3F2-21F5-49F0-B1C0-DBC6CC644944}"/>
              </a:ext>
            </a:extLst>
          </p:cNvPr>
          <p:cNvSpPr>
            <a:spLocks noGrp="1"/>
          </p:cNvSpPr>
          <p:nvPr>
            <p:ph type="sldNum" sz="quarter" idx="12"/>
          </p:nvPr>
        </p:nvSpPr>
        <p:spPr/>
        <p:txBody>
          <a:bodyPr/>
          <a:lstStyle/>
          <a:p>
            <a:fld id="{4B8BBCA3-14CA-4ED8-8C91-20DE585B4A2E}" type="slidenum">
              <a:rPr lang="en-ID" smtClean="0"/>
              <a:t>‹#›</a:t>
            </a:fld>
            <a:endParaRPr lang="en-ID"/>
          </a:p>
        </p:txBody>
      </p:sp>
    </p:spTree>
    <p:extLst>
      <p:ext uri="{BB962C8B-B14F-4D97-AF65-F5344CB8AC3E}">
        <p14:creationId xmlns:p14="http://schemas.microsoft.com/office/powerpoint/2010/main" val="269823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6081-70C6-4FD5-9F8E-DA8AAB1333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4C0CCC18-A712-4E2B-B57F-0EF6DDC6DF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2D375A53-A061-4BC3-869E-4A8693C006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A11977-05FD-4F44-8F73-4D370302CC31}"/>
              </a:ext>
            </a:extLst>
          </p:cNvPr>
          <p:cNvSpPr>
            <a:spLocks noGrp="1"/>
          </p:cNvSpPr>
          <p:nvPr>
            <p:ph type="dt" sz="half" idx="10"/>
          </p:nvPr>
        </p:nvSpPr>
        <p:spPr/>
        <p:txBody>
          <a:bodyPr/>
          <a:lstStyle/>
          <a:p>
            <a:fld id="{5728E920-2D28-46A3-9831-AD48370E28E5}" type="datetimeFigureOut">
              <a:rPr lang="en-ID" smtClean="0"/>
              <a:t>25/04/2022</a:t>
            </a:fld>
            <a:endParaRPr lang="en-ID"/>
          </a:p>
        </p:txBody>
      </p:sp>
      <p:sp>
        <p:nvSpPr>
          <p:cNvPr id="6" name="Footer Placeholder 5">
            <a:extLst>
              <a:ext uri="{FF2B5EF4-FFF2-40B4-BE49-F238E27FC236}">
                <a16:creationId xmlns:a16="http://schemas.microsoft.com/office/drawing/2014/main" id="{8480872C-F197-497F-9990-EE9460FDFAF6}"/>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EFFE62BC-6D87-47FF-B624-B2CC23681E71}"/>
              </a:ext>
            </a:extLst>
          </p:cNvPr>
          <p:cNvSpPr>
            <a:spLocks noGrp="1"/>
          </p:cNvSpPr>
          <p:nvPr>
            <p:ph type="sldNum" sz="quarter" idx="12"/>
          </p:nvPr>
        </p:nvSpPr>
        <p:spPr/>
        <p:txBody>
          <a:bodyPr/>
          <a:lstStyle/>
          <a:p>
            <a:fld id="{4B8BBCA3-14CA-4ED8-8C91-20DE585B4A2E}" type="slidenum">
              <a:rPr lang="en-ID" smtClean="0"/>
              <a:t>‹#›</a:t>
            </a:fld>
            <a:endParaRPr lang="en-ID"/>
          </a:p>
        </p:txBody>
      </p:sp>
    </p:spTree>
    <p:extLst>
      <p:ext uri="{BB962C8B-B14F-4D97-AF65-F5344CB8AC3E}">
        <p14:creationId xmlns:p14="http://schemas.microsoft.com/office/powerpoint/2010/main" val="3670557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CFB97A-CD98-4200-A8F5-3B6A469157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12BED173-4162-4B3D-829A-8FCED06BA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1A225D3-8B91-4ED9-8589-59575D212E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8E920-2D28-46A3-9831-AD48370E28E5}" type="datetimeFigureOut">
              <a:rPr lang="en-ID" smtClean="0"/>
              <a:t>25/04/2022</a:t>
            </a:fld>
            <a:endParaRPr lang="en-ID"/>
          </a:p>
        </p:txBody>
      </p:sp>
      <p:sp>
        <p:nvSpPr>
          <p:cNvPr id="5" name="Footer Placeholder 4">
            <a:extLst>
              <a:ext uri="{FF2B5EF4-FFF2-40B4-BE49-F238E27FC236}">
                <a16:creationId xmlns:a16="http://schemas.microsoft.com/office/drawing/2014/main" id="{F9565F21-3471-4BEE-B226-11A32AABA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E0F1B4FD-5B33-49C7-9D37-6DDA1536FE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BBCA3-14CA-4ED8-8C91-20DE585B4A2E}" type="slidenum">
              <a:rPr lang="en-ID" smtClean="0"/>
              <a:t>‹#›</a:t>
            </a:fld>
            <a:endParaRPr lang="en-ID"/>
          </a:p>
        </p:txBody>
      </p:sp>
    </p:spTree>
    <p:extLst>
      <p:ext uri="{BB962C8B-B14F-4D97-AF65-F5344CB8AC3E}">
        <p14:creationId xmlns:p14="http://schemas.microsoft.com/office/powerpoint/2010/main" val="689215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E597FC-FCA7-4F19-9992-08D0A8524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
        <p:nvSpPr>
          <p:cNvPr id="24" name="Rectangle: Rounded Corners 23">
            <a:extLst>
              <a:ext uri="{FF2B5EF4-FFF2-40B4-BE49-F238E27FC236}">
                <a16:creationId xmlns:a16="http://schemas.microsoft.com/office/drawing/2014/main" id="{74267723-17FF-47F0-BD95-4478C0F27CDE}"/>
              </a:ext>
            </a:extLst>
          </p:cNvPr>
          <p:cNvSpPr/>
          <p:nvPr/>
        </p:nvSpPr>
        <p:spPr>
          <a:xfrm>
            <a:off x="1064398" y="2076948"/>
            <a:ext cx="1733384" cy="405516"/>
          </a:xfrm>
          <a:prstGeom prst="roundRect">
            <a:avLst/>
          </a:prstGeom>
          <a:solidFill>
            <a:srgbClr val="A2C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tx1"/>
                </a:solidFill>
              </a:rPr>
              <a:t>Minggu</a:t>
            </a:r>
            <a:r>
              <a:rPr lang="en-US" sz="2200" dirty="0">
                <a:solidFill>
                  <a:schemeClr val="tx1"/>
                </a:solidFill>
              </a:rPr>
              <a:t> IV</a:t>
            </a:r>
            <a:endParaRPr lang="en-ID" sz="2200" dirty="0">
              <a:solidFill>
                <a:schemeClr val="tx1"/>
              </a:solidFill>
            </a:endParaRPr>
          </a:p>
        </p:txBody>
      </p:sp>
      <p:sp>
        <p:nvSpPr>
          <p:cNvPr id="25" name="TextBox 24">
            <a:extLst>
              <a:ext uri="{FF2B5EF4-FFF2-40B4-BE49-F238E27FC236}">
                <a16:creationId xmlns:a16="http://schemas.microsoft.com/office/drawing/2014/main" id="{6BBC4192-0BCE-43A5-BE6B-DB31D73F8C87}"/>
              </a:ext>
            </a:extLst>
          </p:cNvPr>
          <p:cNvSpPr txBox="1"/>
          <p:nvPr/>
        </p:nvSpPr>
        <p:spPr>
          <a:xfrm>
            <a:off x="1064398" y="2784614"/>
            <a:ext cx="6612752" cy="1631216"/>
          </a:xfrm>
          <a:prstGeom prst="rect">
            <a:avLst/>
          </a:prstGeom>
          <a:noFill/>
        </p:spPr>
        <p:txBody>
          <a:bodyPr wrap="square" rtlCol="0">
            <a:spAutoFit/>
          </a:bodyPr>
          <a:lstStyle/>
          <a:p>
            <a:r>
              <a:rPr lang="en-ID" sz="5000" b="1" dirty="0">
                <a:solidFill>
                  <a:schemeClr val="bg1"/>
                </a:solidFill>
              </a:rPr>
              <a:t>KARAKTER YANG </a:t>
            </a:r>
          </a:p>
          <a:p>
            <a:r>
              <a:rPr lang="en-ID" sz="5000" b="1" dirty="0">
                <a:solidFill>
                  <a:schemeClr val="bg1"/>
                </a:solidFill>
              </a:rPr>
              <a:t>DIKUASAI ROH KUDUS</a:t>
            </a:r>
          </a:p>
        </p:txBody>
      </p:sp>
      <p:sp>
        <p:nvSpPr>
          <p:cNvPr id="26" name="TextBox 25">
            <a:extLst>
              <a:ext uri="{FF2B5EF4-FFF2-40B4-BE49-F238E27FC236}">
                <a16:creationId xmlns:a16="http://schemas.microsoft.com/office/drawing/2014/main" id="{A0B91AD3-9A26-402E-A426-6D4656D0C75C}"/>
              </a:ext>
            </a:extLst>
          </p:cNvPr>
          <p:cNvSpPr txBox="1"/>
          <p:nvPr/>
        </p:nvSpPr>
        <p:spPr>
          <a:xfrm>
            <a:off x="1064398" y="4519324"/>
            <a:ext cx="5860112" cy="553998"/>
          </a:xfrm>
          <a:prstGeom prst="rect">
            <a:avLst/>
          </a:prstGeom>
          <a:noFill/>
        </p:spPr>
        <p:txBody>
          <a:bodyPr wrap="square" rtlCol="0">
            <a:spAutoFit/>
          </a:bodyPr>
          <a:lstStyle/>
          <a:p>
            <a:r>
              <a:rPr lang="en-ID" sz="3000" dirty="0">
                <a:solidFill>
                  <a:schemeClr val="bg1"/>
                </a:solidFill>
              </a:rPr>
              <a:t>GALATIA 5:22-23</a:t>
            </a:r>
          </a:p>
        </p:txBody>
      </p:sp>
    </p:spTree>
    <p:extLst>
      <p:ext uri="{BB962C8B-B14F-4D97-AF65-F5344CB8AC3E}">
        <p14:creationId xmlns:p14="http://schemas.microsoft.com/office/powerpoint/2010/main" val="4270268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346A9C-2A32-4628-8C4B-C8C457EBE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
        <p:nvSpPr>
          <p:cNvPr id="3" name="TextBox 2">
            <a:extLst>
              <a:ext uri="{FF2B5EF4-FFF2-40B4-BE49-F238E27FC236}">
                <a16:creationId xmlns:a16="http://schemas.microsoft.com/office/drawing/2014/main" id="{A69CB411-B53B-4BC1-984E-1F41D625CF39}"/>
              </a:ext>
            </a:extLst>
          </p:cNvPr>
          <p:cNvSpPr txBox="1"/>
          <p:nvPr/>
        </p:nvSpPr>
        <p:spPr>
          <a:xfrm>
            <a:off x="2667001" y="874455"/>
            <a:ext cx="8772524" cy="2554545"/>
          </a:xfrm>
          <a:prstGeom prst="rect">
            <a:avLst/>
          </a:prstGeom>
          <a:noFill/>
        </p:spPr>
        <p:txBody>
          <a:bodyPr wrap="square" rtlCol="0">
            <a:spAutoFit/>
          </a:bodyPr>
          <a:lstStyle/>
          <a:p>
            <a:r>
              <a:rPr lang="nn-NO" sz="3200" dirty="0"/>
              <a:t>Buah Roh semakin nampak dan dapat dirasakan oleh semua orang di dekatnya. Kasih yang semakin besar kepada Allah dan semua orang. Makin sabar, tenang, murah hati, penuh dengan kebaikan, kelemahlembutan, setia dan penguasaan diri. </a:t>
            </a:r>
            <a:endParaRPr lang="en-ID" sz="3200" dirty="0"/>
          </a:p>
        </p:txBody>
      </p:sp>
      <p:sp>
        <p:nvSpPr>
          <p:cNvPr id="4" name="TextBox 3">
            <a:extLst>
              <a:ext uri="{FF2B5EF4-FFF2-40B4-BE49-F238E27FC236}">
                <a16:creationId xmlns:a16="http://schemas.microsoft.com/office/drawing/2014/main" id="{46187AC2-C63F-411A-918C-A4AFF1A4BC1B}"/>
              </a:ext>
            </a:extLst>
          </p:cNvPr>
          <p:cNvSpPr txBox="1"/>
          <p:nvPr/>
        </p:nvSpPr>
        <p:spPr>
          <a:xfrm>
            <a:off x="3810001" y="4624250"/>
            <a:ext cx="6984994" cy="1569660"/>
          </a:xfrm>
          <a:prstGeom prst="rect">
            <a:avLst/>
          </a:prstGeom>
          <a:noFill/>
        </p:spPr>
        <p:txBody>
          <a:bodyPr wrap="square" rtlCol="0">
            <a:spAutoFit/>
          </a:bodyPr>
          <a:lstStyle/>
          <a:p>
            <a:r>
              <a:rPr lang="nn-NO" sz="3200" b="1" dirty="0"/>
              <a:t>Karakter unggul ini menjadi bagian yang tidak terpisahkan dari orang-orang yang dipenuhi Roh Kudus. </a:t>
            </a:r>
          </a:p>
        </p:txBody>
      </p:sp>
      <p:cxnSp>
        <p:nvCxnSpPr>
          <p:cNvPr id="6" name="Straight Connector 5">
            <a:extLst>
              <a:ext uri="{FF2B5EF4-FFF2-40B4-BE49-F238E27FC236}">
                <a16:creationId xmlns:a16="http://schemas.microsoft.com/office/drawing/2014/main" id="{6806B94F-D207-43F7-94FA-05CDF285919E}"/>
              </a:ext>
            </a:extLst>
          </p:cNvPr>
          <p:cNvCxnSpPr/>
          <p:nvPr/>
        </p:nvCxnSpPr>
        <p:spPr>
          <a:xfrm>
            <a:off x="3454400" y="4671755"/>
            <a:ext cx="0" cy="1536700"/>
          </a:xfrm>
          <a:prstGeom prst="line">
            <a:avLst/>
          </a:prstGeom>
          <a:ln w="76200">
            <a:solidFill>
              <a:srgbClr val="3A37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241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B90BFA-B71D-4928-B2AD-C7A605335E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
        <p:nvSpPr>
          <p:cNvPr id="6" name="TextBox 5">
            <a:extLst>
              <a:ext uri="{FF2B5EF4-FFF2-40B4-BE49-F238E27FC236}">
                <a16:creationId xmlns:a16="http://schemas.microsoft.com/office/drawing/2014/main" id="{C5639C3D-987B-4398-AAE9-EBDCC1A03FFB}"/>
              </a:ext>
            </a:extLst>
          </p:cNvPr>
          <p:cNvSpPr txBox="1"/>
          <p:nvPr/>
        </p:nvSpPr>
        <p:spPr>
          <a:xfrm>
            <a:off x="3800723" y="1657186"/>
            <a:ext cx="7641204" cy="2554545"/>
          </a:xfrm>
          <a:prstGeom prst="rect">
            <a:avLst/>
          </a:prstGeom>
          <a:noFill/>
        </p:spPr>
        <p:txBody>
          <a:bodyPr wrap="square" rtlCol="0">
            <a:spAutoFit/>
          </a:bodyPr>
          <a:lstStyle/>
          <a:p>
            <a:r>
              <a:rPr lang="en-ID" sz="3200" dirty="0"/>
              <a:t>“</a:t>
            </a:r>
            <a:r>
              <a:rPr lang="en-ID" sz="3200" dirty="0" err="1"/>
              <a:t>Tetapi</a:t>
            </a:r>
            <a:r>
              <a:rPr lang="en-ID" sz="3200" dirty="0"/>
              <a:t> </a:t>
            </a:r>
            <a:r>
              <a:rPr lang="en-ID" sz="3200" dirty="0" err="1"/>
              <a:t>buah</a:t>
            </a:r>
            <a:r>
              <a:rPr lang="en-ID" sz="3200" dirty="0"/>
              <a:t> </a:t>
            </a:r>
            <a:r>
              <a:rPr lang="en-ID" sz="3200" dirty="0" err="1"/>
              <a:t>Roh</a:t>
            </a:r>
            <a:r>
              <a:rPr lang="en-ID" sz="3200" dirty="0"/>
              <a:t> </a:t>
            </a:r>
            <a:r>
              <a:rPr lang="en-ID" sz="3200" dirty="0" err="1"/>
              <a:t>ialah</a:t>
            </a:r>
            <a:r>
              <a:rPr lang="en-ID" sz="3200" dirty="0"/>
              <a:t>: </a:t>
            </a:r>
            <a:r>
              <a:rPr lang="en-ID" sz="3200" dirty="0" err="1"/>
              <a:t>kasih</a:t>
            </a:r>
            <a:r>
              <a:rPr lang="en-ID" sz="3200" dirty="0"/>
              <a:t>, </a:t>
            </a:r>
            <a:r>
              <a:rPr lang="en-ID" sz="3200" dirty="0" err="1"/>
              <a:t>sukacita</a:t>
            </a:r>
            <a:r>
              <a:rPr lang="en-ID" sz="3200" dirty="0"/>
              <a:t>, </a:t>
            </a:r>
            <a:r>
              <a:rPr lang="en-ID" sz="3200" dirty="0" err="1"/>
              <a:t>damai</a:t>
            </a:r>
            <a:r>
              <a:rPr lang="en-ID" sz="3200" dirty="0"/>
              <a:t> </a:t>
            </a:r>
            <a:r>
              <a:rPr lang="en-ID" sz="3200" dirty="0" err="1"/>
              <a:t>sejahtera</a:t>
            </a:r>
            <a:r>
              <a:rPr lang="en-ID" sz="3200" dirty="0"/>
              <a:t>, </a:t>
            </a:r>
            <a:r>
              <a:rPr lang="en-ID" sz="3200" dirty="0" err="1"/>
              <a:t>kesabaran</a:t>
            </a:r>
            <a:r>
              <a:rPr lang="en-ID" sz="3200" dirty="0"/>
              <a:t>, </a:t>
            </a:r>
            <a:r>
              <a:rPr lang="en-ID" sz="3200" dirty="0" err="1"/>
              <a:t>kemurahan</a:t>
            </a:r>
            <a:r>
              <a:rPr lang="en-ID" sz="3200" dirty="0"/>
              <a:t>, </a:t>
            </a:r>
            <a:r>
              <a:rPr lang="en-ID" sz="3200" dirty="0" err="1"/>
              <a:t>kebaikan</a:t>
            </a:r>
            <a:r>
              <a:rPr lang="en-ID" sz="3200" dirty="0"/>
              <a:t>, </a:t>
            </a:r>
            <a:r>
              <a:rPr lang="en-ID" sz="3200" dirty="0" err="1"/>
              <a:t>kesetiaan</a:t>
            </a:r>
            <a:r>
              <a:rPr lang="en-ID" sz="3200" dirty="0"/>
              <a:t>, </a:t>
            </a:r>
            <a:r>
              <a:rPr lang="en-ID" sz="3200" dirty="0" err="1"/>
              <a:t>kelemahlembutan</a:t>
            </a:r>
            <a:r>
              <a:rPr lang="en-ID" sz="3200" dirty="0"/>
              <a:t>, </a:t>
            </a:r>
            <a:r>
              <a:rPr lang="en-ID" sz="3200" dirty="0" err="1"/>
              <a:t>penguasaan</a:t>
            </a:r>
            <a:r>
              <a:rPr lang="en-ID" sz="3200" dirty="0"/>
              <a:t> </a:t>
            </a:r>
            <a:r>
              <a:rPr lang="en-ID" sz="3200" dirty="0" err="1"/>
              <a:t>diri</a:t>
            </a:r>
            <a:r>
              <a:rPr lang="en-ID" sz="3200" dirty="0"/>
              <a:t>. </a:t>
            </a:r>
            <a:r>
              <a:rPr lang="en-ID" sz="3200" dirty="0" err="1"/>
              <a:t>Tidak</a:t>
            </a:r>
            <a:r>
              <a:rPr lang="en-ID" sz="3200" dirty="0"/>
              <a:t> </a:t>
            </a:r>
            <a:r>
              <a:rPr lang="en-ID" sz="3200" dirty="0" err="1"/>
              <a:t>ada</a:t>
            </a:r>
            <a:r>
              <a:rPr lang="en-ID" sz="3200" dirty="0"/>
              <a:t> </a:t>
            </a:r>
            <a:r>
              <a:rPr lang="en-ID" sz="3200" dirty="0" err="1"/>
              <a:t>hukum</a:t>
            </a:r>
            <a:r>
              <a:rPr lang="en-ID" sz="3200" dirty="0"/>
              <a:t> yang </a:t>
            </a:r>
            <a:r>
              <a:rPr lang="en-ID" sz="3200" dirty="0" err="1"/>
              <a:t>menentang</a:t>
            </a:r>
            <a:r>
              <a:rPr lang="en-ID" sz="3200" dirty="0"/>
              <a:t> </a:t>
            </a:r>
            <a:r>
              <a:rPr lang="en-ID" sz="3200" dirty="0" err="1"/>
              <a:t>hal-hal</a:t>
            </a:r>
            <a:r>
              <a:rPr lang="en-ID" sz="3200" dirty="0"/>
              <a:t> </a:t>
            </a:r>
            <a:r>
              <a:rPr lang="en-ID" sz="3200" dirty="0" err="1"/>
              <a:t>itu</a:t>
            </a:r>
            <a:r>
              <a:rPr lang="en-ID" sz="3200" dirty="0"/>
              <a:t>.”</a:t>
            </a:r>
          </a:p>
        </p:txBody>
      </p:sp>
      <p:sp>
        <p:nvSpPr>
          <p:cNvPr id="7" name="TextBox 6">
            <a:extLst>
              <a:ext uri="{FF2B5EF4-FFF2-40B4-BE49-F238E27FC236}">
                <a16:creationId xmlns:a16="http://schemas.microsoft.com/office/drawing/2014/main" id="{C67C52BB-8B8F-45BE-B5EB-8EE76F93728D}"/>
              </a:ext>
            </a:extLst>
          </p:cNvPr>
          <p:cNvSpPr txBox="1"/>
          <p:nvPr/>
        </p:nvSpPr>
        <p:spPr>
          <a:xfrm>
            <a:off x="3800723" y="4421929"/>
            <a:ext cx="7641204" cy="584775"/>
          </a:xfrm>
          <a:prstGeom prst="rect">
            <a:avLst/>
          </a:prstGeom>
          <a:noFill/>
        </p:spPr>
        <p:txBody>
          <a:bodyPr wrap="square" rtlCol="0">
            <a:spAutoFit/>
          </a:bodyPr>
          <a:lstStyle/>
          <a:p>
            <a:r>
              <a:rPr lang="en-ID" sz="3200" b="1" dirty="0"/>
              <a:t>Galatia 5:22-23</a:t>
            </a:r>
          </a:p>
        </p:txBody>
      </p:sp>
    </p:spTree>
    <p:extLst>
      <p:ext uri="{BB962C8B-B14F-4D97-AF65-F5344CB8AC3E}">
        <p14:creationId xmlns:p14="http://schemas.microsoft.com/office/powerpoint/2010/main" val="74588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A5C330-08B1-48AA-B7CE-69132CE85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
        <p:nvSpPr>
          <p:cNvPr id="3" name="TextBox 2">
            <a:extLst>
              <a:ext uri="{FF2B5EF4-FFF2-40B4-BE49-F238E27FC236}">
                <a16:creationId xmlns:a16="http://schemas.microsoft.com/office/drawing/2014/main" id="{5DC89F54-1B8D-4873-92C3-E9CCDCA0A6B9}"/>
              </a:ext>
            </a:extLst>
          </p:cNvPr>
          <p:cNvSpPr txBox="1"/>
          <p:nvPr/>
        </p:nvSpPr>
        <p:spPr>
          <a:xfrm>
            <a:off x="4791075" y="904711"/>
            <a:ext cx="6515100" cy="4652556"/>
          </a:xfrm>
          <a:prstGeom prst="rect">
            <a:avLst/>
          </a:prstGeom>
          <a:noFill/>
        </p:spPr>
        <p:txBody>
          <a:bodyPr wrap="square" rtlCol="0">
            <a:spAutoFit/>
          </a:bodyPr>
          <a:lstStyle/>
          <a:p>
            <a:pPr>
              <a:spcAft>
                <a:spcPts val="1000"/>
              </a:spcAft>
            </a:pPr>
            <a:r>
              <a:rPr lang="en-ID" sz="3200" b="1" dirty="0"/>
              <a:t>Orang-orang yang </a:t>
            </a:r>
            <a:r>
              <a:rPr lang="en-ID" sz="3200" b="1" dirty="0" err="1"/>
              <a:t>dikuasai</a:t>
            </a:r>
            <a:r>
              <a:rPr lang="en-ID" sz="3200" b="1" dirty="0"/>
              <a:t> </a:t>
            </a:r>
            <a:r>
              <a:rPr lang="en-ID" sz="3200" b="1" dirty="0" err="1"/>
              <a:t>Roh</a:t>
            </a:r>
            <a:r>
              <a:rPr lang="en-ID" sz="3200" b="1" dirty="0"/>
              <a:t> Kudus </a:t>
            </a:r>
            <a:r>
              <a:rPr lang="en-ID" sz="3200" b="1" dirty="0" err="1"/>
              <a:t>akan</a:t>
            </a:r>
            <a:r>
              <a:rPr lang="en-ID" sz="3200" b="1" dirty="0"/>
              <a:t> </a:t>
            </a:r>
            <a:r>
              <a:rPr lang="en-ID" sz="3200" b="1" dirty="0" err="1"/>
              <a:t>berbuah</a:t>
            </a:r>
            <a:r>
              <a:rPr lang="en-ID" sz="3200" b="1" dirty="0"/>
              <a:t>. </a:t>
            </a:r>
          </a:p>
          <a:p>
            <a:pPr>
              <a:spcAft>
                <a:spcPts val="1000"/>
              </a:spcAft>
            </a:pPr>
            <a:r>
              <a:rPr lang="en-ID" sz="3200" dirty="0"/>
              <a:t>Yang </a:t>
            </a:r>
            <a:r>
              <a:rPr lang="en-ID" sz="3200" dirty="0" err="1"/>
              <a:t>dimaksud</a:t>
            </a:r>
            <a:r>
              <a:rPr lang="en-ID" sz="3200" dirty="0"/>
              <a:t> </a:t>
            </a:r>
            <a:r>
              <a:rPr lang="en-ID" sz="3200" dirty="0" err="1"/>
              <a:t>buah</a:t>
            </a:r>
            <a:r>
              <a:rPr lang="en-ID" sz="3200" dirty="0"/>
              <a:t> di </a:t>
            </a:r>
            <a:r>
              <a:rPr lang="en-ID" sz="3200" dirty="0" err="1"/>
              <a:t>sini</a:t>
            </a:r>
            <a:r>
              <a:rPr lang="en-ID" sz="3200" dirty="0"/>
              <a:t> </a:t>
            </a:r>
            <a:r>
              <a:rPr lang="en-ID" sz="3200" dirty="0" err="1"/>
              <a:t>adalah</a:t>
            </a:r>
            <a:r>
              <a:rPr lang="en-ID" sz="3200" dirty="0"/>
              <a:t> </a:t>
            </a:r>
            <a:r>
              <a:rPr lang="en-ID" sz="3200" dirty="0" err="1"/>
              <a:t>sesuatu</a:t>
            </a:r>
            <a:r>
              <a:rPr lang="en-ID" sz="3200" dirty="0"/>
              <a:t> yang </a:t>
            </a:r>
            <a:r>
              <a:rPr lang="en-ID" sz="3200" dirty="0" err="1"/>
              <a:t>nampak</a:t>
            </a:r>
            <a:r>
              <a:rPr lang="en-ID" sz="3200" dirty="0"/>
              <a:t> </a:t>
            </a:r>
            <a:r>
              <a:rPr lang="en-ID" sz="3200" dirty="0" err="1"/>
              <a:t>ke</a:t>
            </a:r>
            <a:r>
              <a:rPr lang="en-ID" sz="3200" dirty="0"/>
              <a:t> </a:t>
            </a:r>
            <a:r>
              <a:rPr lang="en-ID" sz="3200" dirty="0" err="1"/>
              <a:t>luar</a:t>
            </a:r>
            <a:r>
              <a:rPr lang="en-ID" sz="3200" dirty="0"/>
              <a:t> dan </a:t>
            </a:r>
            <a:r>
              <a:rPr lang="en-ID" sz="3200" dirty="0" err="1"/>
              <a:t>dapat</a:t>
            </a:r>
            <a:r>
              <a:rPr lang="en-ID" sz="3200" dirty="0"/>
              <a:t> </a:t>
            </a:r>
            <a:r>
              <a:rPr lang="en-ID" sz="3200" dirty="0" err="1"/>
              <a:t>dinikmati</a:t>
            </a:r>
            <a:r>
              <a:rPr lang="en-ID" sz="3200" dirty="0"/>
              <a:t> oleh orang-orang lain. Orang-orang yang </a:t>
            </a:r>
            <a:r>
              <a:rPr lang="en-ID" sz="3200" dirty="0" err="1"/>
              <a:t>dekat</a:t>
            </a:r>
            <a:r>
              <a:rPr lang="en-ID" sz="3200" dirty="0"/>
              <a:t> </a:t>
            </a:r>
            <a:r>
              <a:rPr lang="en-ID" sz="3200" dirty="0" err="1"/>
              <a:t>dengan</a:t>
            </a:r>
            <a:r>
              <a:rPr lang="en-ID" sz="3200" dirty="0"/>
              <a:t> orang </a:t>
            </a:r>
            <a:r>
              <a:rPr lang="en-ID" sz="3200" dirty="0" err="1"/>
              <a:t>tersebut</a:t>
            </a:r>
            <a:r>
              <a:rPr lang="en-ID" sz="3200" dirty="0"/>
              <a:t> </a:t>
            </a:r>
            <a:r>
              <a:rPr lang="en-ID" sz="3200" dirty="0" err="1"/>
              <a:t>akan</a:t>
            </a:r>
            <a:r>
              <a:rPr lang="en-ID" sz="3200" dirty="0"/>
              <a:t> </a:t>
            </a:r>
            <a:r>
              <a:rPr lang="en-ID" sz="3200" dirty="0" err="1"/>
              <a:t>melihat</a:t>
            </a:r>
            <a:r>
              <a:rPr lang="en-ID" sz="3200" dirty="0"/>
              <a:t> </a:t>
            </a:r>
            <a:r>
              <a:rPr lang="en-ID" sz="3200" dirty="0" err="1"/>
              <a:t>perbedaannya</a:t>
            </a:r>
            <a:r>
              <a:rPr lang="en-ID" sz="3200" dirty="0"/>
              <a:t> </a:t>
            </a:r>
            <a:r>
              <a:rPr lang="en-ID" sz="3200" dirty="0" err="1"/>
              <a:t>secara</a:t>
            </a:r>
            <a:r>
              <a:rPr lang="en-ID" sz="3200" dirty="0"/>
              <a:t> </a:t>
            </a:r>
            <a:r>
              <a:rPr lang="en-ID" sz="3200" dirty="0" err="1"/>
              <a:t>jelas</a:t>
            </a:r>
            <a:r>
              <a:rPr lang="en-ID" sz="3200" dirty="0"/>
              <a:t>, dan </a:t>
            </a:r>
            <a:r>
              <a:rPr lang="en-ID" sz="3200" dirty="0" err="1"/>
              <a:t>tentu</a:t>
            </a:r>
            <a:r>
              <a:rPr lang="en-ID" sz="3200" dirty="0"/>
              <a:t> </a:t>
            </a:r>
            <a:r>
              <a:rPr lang="en-ID" sz="3200" dirty="0" err="1"/>
              <a:t>perubahan</a:t>
            </a:r>
            <a:r>
              <a:rPr lang="en-ID" sz="3200" dirty="0"/>
              <a:t> </a:t>
            </a:r>
            <a:r>
              <a:rPr lang="en-ID" sz="3200" dirty="0" err="1"/>
              <a:t>ke</a:t>
            </a:r>
            <a:r>
              <a:rPr lang="en-ID" sz="3200" dirty="0"/>
              <a:t> </a:t>
            </a:r>
            <a:r>
              <a:rPr lang="en-ID" sz="3200" dirty="0" err="1"/>
              <a:t>arah</a:t>
            </a:r>
            <a:r>
              <a:rPr lang="en-ID" sz="3200" dirty="0"/>
              <a:t> yang </a:t>
            </a:r>
            <a:r>
              <a:rPr lang="en-ID" sz="3200" dirty="0" err="1"/>
              <a:t>positif</a:t>
            </a:r>
            <a:r>
              <a:rPr lang="en-ID" sz="3200" dirty="0"/>
              <a:t>. </a:t>
            </a:r>
          </a:p>
        </p:txBody>
      </p:sp>
    </p:spTree>
    <p:extLst>
      <p:ext uri="{BB962C8B-B14F-4D97-AF65-F5344CB8AC3E}">
        <p14:creationId xmlns:p14="http://schemas.microsoft.com/office/powerpoint/2010/main" val="2332606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7986F9-86FA-4D68-BE5F-9876F2C77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
        <p:nvSpPr>
          <p:cNvPr id="3" name="TextBox 2">
            <a:extLst>
              <a:ext uri="{FF2B5EF4-FFF2-40B4-BE49-F238E27FC236}">
                <a16:creationId xmlns:a16="http://schemas.microsoft.com/office/drawing/2014/main" id="{FEFD0E1C-B835-4AF4-A49B-59EB8463ECAC}"/>
              </a:ext>
            </a:extLst>
          </p:cNvPr>
          <p:cNvSpPr txBox="1"/>
          <p:nvPr/>
        </p:nvSpPr>
        <p:spPr>
          <a:xfrm>
            <a:off x="1050898" y="1984977"/>
            <a:ext cx="4044978" cy="2554545"/>
          </a:xfrm>
          <a:prstGeom prst="rect">
            <a:avLst/>
          </a:prstGeom>
          <a:noFill/>
        </p:spPr>
        <p:txBody>
          <a:bodyPr wrap="square" rtlCol="0">
            <a:spAutoFit/>
          </a:bodyPr>
          <a:lstStyle/>
          <a:p>
            <a:r>
              <a:rPr lang="en-ID" sz="4000" b="1" dirty="0"/>
              <a:t>Adapun </a:t>
            </a:r>
            <a:r>
              <a:rPr lang="en-ID" sz="4000" b="1" dirty="0" err="1"/>
              <a:t>ciri-ciri</a:t>
            </a:r>
            <a:r>
              <a:rPr lang="en-ID" sz="4000" b="1" dirty="0"/>
              <a:t> orang yang </a:t>
            </a:r>
            <a:r>
              <a:rPr lang="en-ID" sz="4000" b="1" dirty="0" err="1"/>
              <a:t>dikuasai</a:t>
            </a:r>
            <a:r>
              <a:rPr lang="en-ID" sz="4000" b="1" dirty="0"/>
              <a:t> </a:t>
            </a:r>
            <a:r>
              <a:rPr lang="en-ID" sz="4000" b="1" dirty="0" err="1"/>
              <a:t>Roh</a:t>
            </a:r>
            <a:r>
              <a:rPr lang="en-ID" sz="4000" b="1" dirty="0"/>
              <a:t> Kudus </a:t>
            </a:r>
            <a:r>
              <a:rPr lang="en-ID" sz="4000" b="1" dirty="0" err="1"/>
              <a:t>antara</a:t>
            </a:r>
            <a:r>
              <a:rPr lang="en-ID" sz="4000" b="1" dirty="0"/>
              <a:t> lain: </a:t>
            </a:r>
          </a:p>
        </p:txBody>
      </p:sp>
    </p:spTree>
    <p:extLst>
      <p:ext uri="{BB962C8B-B14F-4D97-AF65-F5344CB8AC3E}">
        <p14:creationId xmlns:p14="http://schemas.microsoft.com/office/powerpoint/2010/main" val="1860407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D16CED-E1C2-4B40-8246-383E60E486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
        <p:nvSpPr>
          <p:cNvPr id="3" name="TextBox 2">
            <a:extLst>
              <a:ext uri="{FF2B5EF4-FFF2-40B4-BE49-F238E27FC236}">
                <a16:creationId xmlns:a16="http://schemas.microsoft.com/office/drawing/2014/main" id="{7949EB77-32A6-4F09-ABF4-D0534DAED167}"/>
              </a:ext>
            </a:extLst>
          </p:cNvPr>
          <p:cNvSpPr txBox="1"/>
          <p:nvPr/>
        </p:nvSpPr>
        <p:spPr>
          <a:xfrm>
            <a:off x="4698558" y="869060"/>
            <a:ext cx="6282856" cy="1323439"/>
          </a:xfrm>
          <a:prstGeom prst="rect">
            <a:avLst/>
          </a:prstGeom>
          <a:noFill/>
        </p:spPr>
        <p:txBody>
          <a:bodyPr wrap="square" rtlCol="0">
            <a:spAutoFit/>
          </a:bodyPr>
          <a:lstStyle/>
          <a:p>
            <a:r>
              <a:rPr lang="fi-FI" sz="4000" b="1" dirty="0">
                <a:solidFill>
                  <a:schemeClr val="bg1"/>
                </a:solidFill>
              </a:rPr>
              <a:t>MEMILIKI PERASAAN DAN PIKIRAN KRISTUS </a:t>
            </a:r>
            <a:endParaRPr lang="en-ID" sz="4000" b="1" dirty="0">
              <a:solidFill>
                <a:schemeClr val="bg1"/>
              </a:solidFill>
            </a:endParaRPr>
          </a:p>
        </p:txBody>
      </p:sp>
      <p:sp>
        <p:nvSpPr>
          <p:cNvPr id="4" name="TextBox 3">
            <a:extLst>
              <a:ext uri="{FF2B5EF4-FFF2-40B4-BE49-F238E27FC236}">
                <a16:creationId xmlns:a16="http://schemas.microsoft.com/office/drawing/2014/main" id="{E8642D77-3A98-4239-8CBA-D4992A54B6E9}"/>
              </a:ext>
            </a:extLst>
          </p:cNvPr>
          <p:cNvSpPr txBox="1"/>
          <p:nvPr/>
        </p:nvSpPr>
        <p:spPr>
          <a:xfrm>
            <a:off x="2942064" y="869061"/>
            <a:ext cx="1607489" cy="1323439"/>
          </a:xfrm>
          <a:prstGeom prst="rect">
            <a:avLst/>
          </a:prstGeom>
          <a:noFill/>
        </p:spPr>
        <p:txBody>
          <a:bodyPr wrap="square" rtlCol="0">
            <a:spAutoFit/>
          </a:bodyPr>
          <a:lstStyle/>
          <a:p>
            <a:r>
              <a:rPr lang="fi-FI" sz="8000" b="1" dirty="0"/>
              <a:t>01</a:t>
            </a:r>
            <a:endParaRPr lang="en-ID" sz="8000" b="1" dirty="0"/>
          </a:p>
        </p:txBody>
      </p:sp>
      <p:sp>
        <p:nvSpPr>
          <p:cNvPr id="5" name="TextBox 4">
            <a:extLst>
              <a:ext uri="{FF2B5EF4-FFF2-40B4-BE49-F238E27FC236}">
                <a16:creationId xmlns:a16="http://schemas.microsoft.com/office/drawing/2014/main" id="{E64FE0C6-E80E-4462-B126-A865191B7024}"/>
              </a:ext>
            </a:extLst>
          </p:cNvPr>
          <p:cNvSpPr txBox="1"/>
          <p:nvPr/>
        </p:nvSpPr>
        <p:spPr>
          <a:xfrm>
            <a:off x="4698558" y="2448174"/>
            <a:ext cx="6370320" cy="2062103"/>
          </a:xfrm>
          <a:prstGeom prst="rect">
            <a:avLst/>
          </a:prstGeom>
          <a:noFill/>
        </p:spPr>
        <p:txBody>
          <a:bodyPr wrap="square" rtlCol="0">
            <a:spAutoFit/>
          </a:bodyPr>
          <a:lstStyle/>
          <a:p>
            <a:r>
              <a:rPr lang="en-ID" sz="3200" dirty="0">
                <a:solidFill>
                  <a:schemeClr val="bg1"/>
                </a:solidFill>
              </a:rPr>
              <a:t>“</a:t>
            </a:r>
            <a:r>
              <a:rPr lang="en-ID" sz="3200" dirty="0" err="1">
                <a:solidFill>
                  <a:schemeClr val="bg1"/>
                </a:solidFill>
              </a:rPr>
              <a:t>Hendaklah</a:t>
            </a:r>
            <a:r>
              <a:rPr lang="en-ID" sz="3200" dirty="0">
                <a:solidFill>
                  <a:schemeClr val="bg1"/>
                </a:solidFill>
              </a:rPr>
              <a:t> </a:t>
            </a:r>
            <a:r>
              <a:rPr lang="en-ID" sz="3200" dirty="0" err="1">
                <a:solidFill>
                  <a:schemeClr val="bg1"/>
                </a:solidFill>
              </a:rPr>
              <a:t>kamu</a:t>
            </a:r>
            <a:r>
              <a:rPr lang="en-ID" sz="3200" dirty="0">
                <a:solidFill>
                  <a:schemeClr val="bg1"/>
                </a:solidFill>
              </a:rPr>
              <a:t> </a:t>
            </a:r>
            <a:r>
              <a:rPr lang="en-ID" sz="3200" dirty="0" err="1">
                <a:solidFill>
                  <a:schemeClr val="bg1"/>
                </a:solidFill>
              </a:rPr>
              <a:t>dalam</a:t>
            </a:r>
            <a:r>
              <a:rPr lang="en-ID" sz="3200" dirty="0">
                <a:solidFill>
                  <a:schemeClr val="bg1"/>
                </a:solidFill>
              </a:rPr>
              <a:t> </a:t>
            </a:r>
            <a:r>
              <a:rPr lang="en-ID" sz="3200" dirty="0" err="1">
                <a:solidFill>
                  <a:schemeClr val="bg1"/>
                </a:solidFill>
              </a:rPr>
              <a:t>hidupmu</a:t>
            </a:r>
            <a:r>
              <a:rPr lang="en-ID" sz="3200" dirty="0">
                <a:solidFill>
                  <a:schemeClr val="bg1"/>
                </a:solidFill>
              </a:rPr>
              <a:t> </a:t>
            </a:r>
            <a:r>
              <a:rPr lang="en-ID" sz="3200" dirty="0" err="1">
                <a:solidFill>
                  <a:schemeClr val="bg1"/>
                </a:solidFill>
              </a:rPr>
              <a:t>bersama</a:t>
            </a:r>
            <a:r>
              <a:rPr lang="en-ID" sz="3200" dirty="0">
                <a:solidFill>
                  <a:schemeClr val="bg1"/>
                </a:solidFill>
              </a:rPr>
              <a:t>, </a:t>
            </a:r>
            <a:r>
              <a:rPr lang="en-ID" sz="3200" dirty="0" err="1">
                <a:solidFill>
                  <a:schemeClr val="bg1"/>
                </a:solidFill>
              </a:rPr>
              <a:t>menaruh</a:t>
            </a:r>
            <a:r>
              <a:rPr lang="en-ID" sz="3200" dirty="0">
                <a:solidFill>
                  <a:schemeClr val="bg1"/>
                </a:solidFill>
              </a:rPr>
              <a:t> </a:t>
            </a:r>
            <a:r>
              <a:rPr lang="en-ID" sz="3200" dirty="0" err="1">
                <a:solidFill>
                  <a:schemeClr val="bg1"/>
                </a:solidFill>
              </a:rPr>
              <a:t>pikiran</a:t>
            </a:r>
            <a:r>
              <a:rPr lang="en-ID" sz="3200" dirty="0">
                <a:solidFill>
                  <a:schemeClr val="bg1"/>
                </a:solidFill>
              </a:rPr>
              <a:t> dan </a:t>
            </a:r>
            <a:r>
              <a:rPr lang="en-ID" sz="3200" dirty="0" err="1">
                <a:solidFill>
                  <a:schemeClr val="bg1"/>
                </a:solidFill>
              </a:rPr>
              <a:t>perasaan</a:t>
            </a:r>
            <a:r>
              <a:rPr lang="en-ID" sz="3200" dirty="0">
                <a:solidFill>
                  <a:schemeClr val="bg1"/>
                </a:solidFill>
              </a:rPr>
              <a:t> yang </a:t>
            </a:r>
            <a:r>
              <a:rPr lang="en-ID" sz="3200" dirty="0" err="1">
                <a:solidFill>
                  <a:schemeClr val="bg1"/>
                </a:solidFill>
              </a:rPr>
              <a:t>terdapat</a:t>
            </a:r>
            <a:r>
              <a:rPr lang="en-ID" sz="3200" dirty="0">
                <a:solidFill>
                  <a:schemeClr val="bg1"/>
                </a:solidFill>
              </a:rPr>
              <a:t> juga </a:t>
            </a:r>
            <a:r>
              <a:rPr lang="en-ID" sz="3200" dirty="0" err="1">
                <a:solidFill>
                  <a:schemeClr val="bg1"/>
                </a:solidFill>
              </a:rPr>
              <a:t>dalam</a:t>
            </a:r>
            <a:r>
              <a:rPr lang="en-ID" sz="3200" dirty="0">
                <a:solidFill>
                  <a:schemeClr val="bg1"/>
                </a:solidFill>
              </a:rPr>
              <a:t> </a:t>
            </a:r>
            <a:r>
              <a:rPr lang="en-ID" sz="3200" dirty="0" err="1">
                <a:solidFill>
                  <a:schemeClr val="bg1"/>
                </a:solidFill>
              </a:rPr>
              <a:t>Kristus</a:t>
            </a:r>
            <a:r>
              <a:rPr lang="en-ID" sz="3200" dirty="0">
                <a:solidFill>
                  <a:schemeClr val="bg1"/>
                </a:solidFill>
              </a:rPr>
              <a:t> </a:t>
            </a:r>
            <a:r>
              <a:rPr lang="en-ID" sz="3200" dirty="0" err="1">
                <a:solidFill>
                  <a:schemeClr val="bg1"/>
                </a:solidFill>
              </a:rPr>
              <a:t>Yesus</a:t>
            </a:r>
            <a:r>
              <a:rPr lang="en-ID" sz="3200" dirty="0">
                <a:solidFill>
                  <a:schemeClr val="bg1"/>
                </a:solidFill>
              </a:rPr>
              <a:t>” </a:t>
            </a:r>
          </a:p>
        </p:txBody>
      </p:sp>
      <p:sp>
        <p:nvSpPr>
          <p:cNvPr id="6" name="TextBox 5">
            <a:extLst>
              <a:ext uri="{FF2B5EF4-FFF2-40B4-BE49-F238E27FC236}">
                <a16:creationId xmlns:a16="http://schemas.microsoft.com/office/drawing/2014/main" id="{199BCB0F-9364-417C-B753-A7620605BB80}"/>
              </a:ext>
            </a:extLst>
          </p:cNvPr>
          <p:cNvSpPr txBox="1"/>
          <p:nvPr/>
        </p:nvSpPr>
        <p:spPr>
          <a:xfrm>
            <a:off x="4698558" y="4765952"/>
            <a:ext cx="2470205" cy="584775"/>
          </a:xfrm>
          <a:prstGeom prst="rect">
            <a:avLst/>
          </a:prstGeom>
          <a:noFill/>
        </p:spPr>
        <p:txBody>
          <a:bodyPr wrap="square" rtlCol="0">
            <a:spAutoFit/>
          </a:bodyPr>
          <a:lstStyle/>
          <a:p>
            <a:r>
              <a:rPr lang="en-ID" sz="3200" b="1" dirty="0" err="1">
                <a:solidFill>
                  <a:schemeClr val="bg1"/>
                </a:solidFill>
              </a:rPr>
              <a:t>Filipi</a:t>
            </a:r>
            <a:r>
              <a:rPr lang="en-ID" sz="3200" b="1" dirty="0">
                <a:solidFill>
                  <a:schemeClr val="bg1"/>
                </a:solidFill>
              </a:rPr>
              <a:t> 2:5</a:t>
            </a:r>
          </a:p>
        </p:txBody>
      </p:sp>
      <p:cxnSp>
        <p:nvCxnSpPr>
          <p:cNvPr id="7" name="Straight Connector 6">
            <a:extLst>
              <a:ext uri="{FF2B5EF4-FFF2-40B4-BE49-F238E27FC236}">
                <a16:creationId xmlns:a16="http://schemas.microsoft.com/office/drawing/2014/main" id="{19306FDB-DA36-4321-A7AD-91B9CD716C27}"/>
              </a:ext>
            </a:extLst>
          </p:cNvPr>
          <p:cNvCxnSpPr>
            <a:cxnSpLocks/>
          </p:cNvCxnSpPr>
          <p:nvPr/>
        </p:nvCxnSpPr>
        <p:spPr>
          <a:xfrm flipV="1">
            <a:off x="6511538" y="5058340"/>
            <a:ext cx="3721211" cy="1"/>
          </a:xfrm>
          <a:prstGeom prst="line">
            <a:avLst/>
          </a:prstGeom>
          <a:ln w="57150">
            <a:solidFill>
              <a:srgbClr val="A2CEE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262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12D097-7CD1-41C8-A631-33DECC73D7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
        <p:nvSpPr>
          <p:cNvPr id="3" name="TextBox 2">
            <a:extLst>
              <a:ext uri="{FF2B5EF4-FFF2-40B4-BE49-F238E27FC236}">
                <a16:creationId xmlns:a16="http://schemas.microsoft.com/office/drawing/2014/main" id="{A854B621-2515-4F79-B933-FD485F3F4EB8}"/>
              </a:ext>
            </a:extLst>
          </p:cNvPr>
          <p:cNvSpPr txBox="1"/>
          <p:nvPr/>
        </p:nvSpPr>
        <p:spPr>
          <a:xfrm>
            <a:off x="5698683" y="4372224"/>
            <a:ext cx="6370320" cy="1569660"/>
          </a:xfrm>
          <a:prstGeom prst="rect">
            <a:avLst/>
          </a:prstGeom>
          <a:noFill/>
        </p:spPr>
        <p:txBody>
          <a:bodyPr wrap="square" rtlCol="0">
            <a:spAutoFit/>
          </a:bodyPr>
          <a:lstStyle/>
          <a:p>
            <a:r>
              <a:rPr lang="en-ID" sz="3200" dirty="0" err="1">
                <a:solidFill>
                  <a:schemeClr val="bg1"/>
                </a:solidFill>
              </a:rPr>
              <a:t>Hidupnya</a:t>
            </a:r>
            <a:r>
              <a:rPr lang="en-ID" sz="3200" dirty="0">
                <a:solidFill>
                  <a:schemeClr val="bg1"/>
                </a:solidFill>
              </a:rPr>
              <a:t> </a:t>
            </a:r>
            <a:r>
              <a:rPr lang="en-ID" sz="3200" dirty="0" err="1">
                <a:solidFill>
                  <a:schemeClr val="bg1"/>
                </a:solidFill>
              </a:rPr>
              <a:t>tidak</a:t>
            </a:r>
            <a:r>
              <a:rPr lang="en-ID" sz="3200" dirty="0">
                <a:solidFill>
                  <a:schemeClr val="bg1"/>
                </a:solidFill>
              </a:rPr>
              <a:t> </a:t>
            </a:r>
            <a:r>
              <a:rPr lang="en-ID" sz="3200" dirty="0" err="1">
                <a:solidFill>
                  <a:schemeClr val="bg1"/>
                </a:solidFill>
              </a:rPr>
              <a:t>hanya</a:t>
            </a:r>
            <a:r>
              <a:rPr lang="en-ID" sz="3200" dirty="0">
                <a:solidFill>
                  <a:schemeClr val="bg1"/>
                </a:solidFill>
              </a:rPr>
              <a:t> </a:t>
            </a:r>
            <a:r>
              <a:rPr lang="en-ID" sz="3200" dirty="0" err="1">
                <a:solidFill>
                  <a:schemeClr val="bg1"/>
                </a:solidFill>
              </a:rPr>
              <a:t>bagi</a:t>
            </a:r>
            <a:r>
              <a:rPr lang="en-ID" sz="3200" dirty="0">
                <a:solidFill>
                  <a:schemeClr val="bg1"/>
                </a:solidFill>
              </a:rPr>
              <a:t> </a:t>
            </a:r>
            <a:r>
              <a:rPr lang="en-ID" sz="3200" dirty="0" err="1">
                <a:solidFill>
                  <a:schemeClr val="bg1"/>
                </a:solidFill>
              </a:rPr>
              <a:t>diri</a:t>
            </a:r>
            <a:r>
              <a:rPr lang="en-ID" sz="3200" dirty="0">
                <a:solidFill>
                  <a:schemeClr val="bg1"/>
                </a:solidFill>
              </a:rPr>
              <a:t> </a:t>
            </a:r>
            <a:r>
              <a:rPr lang="en-ID" sz="3200" dirty="0" err="1">
                <a:solidFill>
                  <a:schemeClr val="bg1"/>
                </a:solidFill>
              </a:rPr>
              <a:t>sendiri</a:t>
            </a:r>
            <a:r>
              <a:rPr lang="en-ID" sz="3200" dirty="0">
                <a:solidFill>
                  <a:schemeClr val="bg1"/>
                </a:solidFill>
              </a:rPr>
              <a:t>, </a:t>
            </a:r>
            <a:r>
              <a:rPr lang="en-ID" sz="3200" dirty="0" err="1">
                <a:solidFill>
                  <a:schemeClr val="bg1"/>
                </a:solidFill>
              </a:rPr>
              <a:t>namun</a:t>
            </a:r>
            <a:r>
              <a:rPr lang="en-ID" sz="3200" dirty="0">
                <a:solidFill>
                  <a:schemeClr val="bg1"/>
                </a:solidFill>
              </a:rPr>
              <a:t> </a:t>
            </a:r>
            <a:r>
              <a:rPr lang="en-ID" sz="3200" dirty="0" err="1">
                <a:solidFill>
                  <a:schemeClr val="bg1"/>
                </a:solidFill>
              </a:rPr>
              <a:t>hidupnya</a:t>
            </a:r>
            <a:r>
              <a:rPr lang="en-ID" sz="3200" dirty="0">
                <a:solidFill>
                  <a:schemeClr val="bg1"/>
                </a:solidFill>
              </a:rPr>
              <a:t> </a:t>
            </a:r>
            <a:r>
              <a:rPr lang="en-ID" sz="3200" dirty="0" err="1">
                <a:solidFill>
                  <a:schemeClr val="bg1"/>
                </a:solidFill>
              </a:rPr>
              <a:t>menjadi</a:t>
            </a:r>
            <a:r>
              <a:rPr lang="en-ID" sz="3200" dirty="0">
                <a:solidFill>
                  <a:schemeClr val="bg1"/>
                </a:solidFill>
              </a:rPr>
              <a:t> </a:t>
            </a:r>
            <a:r>
              <a:rPr lang="en-ID" sz="3200" dirty="0" err="1">
                <a:solidFill>
                  <a:schemeClr val="bg1"/>
                </a:solidFill>
              </a:rPr>
              <a:t>berarti</a:t>
            </a:r>
            <a:r>
              <a:rPr lang="en-ID" sz="3200" dirty="0">
                <a:solidFill>
                  <a:schemeClr val="bg1"/>
                </a:solidFill>
              </a:rPr>
              <a:t> </a:t>
            </a:r>
            <a:r>
              <a:rPr lang="en-ID" sz="3200" dirty="0" err="1">
                <a:solidFill>
                  <a:schemeClr val="bg1"/>
                </a:solidFill>
              </a:rPr>
              <a:t>bagi</a:t>
            </a:r>
            <a:r>
              <a:rPr lang="en-ID" sz="3200" dirty="0">
                <a:solidFill>
                  <a:schemeClr val="bg1"/>
                </a:solidFill>
              </a:rPr>
              <a:t> Allah dan </a:t>
            </a:r>
            <a:r>
              <a:rPr lang="en-ID" sz="3200" dirty="0" err="1">
                <a:solidFill>
                  <a:schemeClr val="bg1"/>
                </a:solidFill>
              </a:rPr>
              <a:t>sesama</a:t>
            </a:r>
            <a:r>
              <a:rPr lang="en-ID" sz="3200" dirty="0">
                <a:solidFill>
                  <a:schemeClr val="bg1"/>
                </a:solidFill>
              </a:rPr>
              <a:t>. </a:t>
            </a:r>
          </a:p>
        </p:txBody>
      </p:sp>
      <p:sp>
        <p:nvSpPr>
          <p:cNvPr id="4" name="TextBox 3">
            <a:extLst>
              <a:ext uri="{FF2B5EF4-FFF2-40B4-BE49-F238E27FC236}">
                <a16:creationId xmlns:a16="http://schemas.microsoft.com/office/drawing/2014/main" id="{5A8C6B53-9588-4CA5-AC86-D7B6C16D4237}"/>
              </a:ext>
            </a:extLst>
          </p:cNvPr>
          <p:cNvSpPr txBox="1"/>
          <p:nvPr/>
        </p:nvSpPr>
        <p:spPr>
          <a:xfrm>
            <a:off x="698057" y="773322"/>
            <a:ext cx="8626918" cy="2682786"/>
          </a:xfrm>
          <a:prstGeom prst="rect">
            <a:avLst/>
          </a:prstGeom>
          <a:noFill/>
        </p:spPr>
        <p:txBody>
          <a:bodyPr wrap="square" rtlCol="0">
            <a:spAutoFit/>
          </a:bodyPr>
          <a:lstStyle/>
          <a:p>
            <a:pPr>
              <a:spcAft>
                <a:spcPts val="1000"/>
              </a:spcAft>
            </a:pPr>
            <a:r>
              <a:rPr lang="en-ID" sz="3200" b="1" dirty="0"/>
              <a:t>Orang yang </a:t>
            </a:r>
            <a:r>
              <a:rPr lang="en-ID" sz="3200" b="1" dirty="0" err="1"/>
              <a:t>dipenuhi</a:t>
            </a:r>
            <a:r>
              <a:rPr lang="en-ID" sz="3200" b="1" dirty="0"/>
              <a:t> </a:t>
            </a:r>
            <a:r>
              <a:rPr lang="en-ID" sz="3200" b="1" dirty="0" err="1"/>
              <a:t>Roh</a:t>
            </a:r>
            <a:r>
              <a:rPr lang="en-ID" sz="3200" b="1" dirty="0"/>
              <a:t> Kudus </a:t>
            </a:r>
            <a:r>
              <a:rPr lang="en-ID" sz="3200" b="1" dirty="0" err="1"/>
              <a:t>akan</a:t>
            </a:r>
            <a:r>
              <a:rPr lang="en-ID" sz="3200" b="1" dirty="0"/>
              <a:t> </a:t>
            </a:r>
            <a:r>
              <a:rPr lang="en-ID" sz="3200" b="1" dirty="0" err="1"/>
              <a:t>memiliki</a:t>
            </a:r>
            <a:r>
              <a:rPr lang="en-ID" sz="3200" b="1" dirty="0"/>
              <a:t> </a:t>
            </a:r>
            <a:r>
              <a:rPr lang="en-ID" sz="3200" b="1" dirty="0" err="1"/>
              <a:t>perasaan</a:t>
            </a:r>
            <a:r>
              <a:rPr lang="en-ID" sz="3200" b="1" dirty="0"/>
              <a:t> dan </a:t>
            </a:r>
            <a:r>
              <a:rPr lang="en-ID" sz="3200" b="1" dirty="0" err="1"/>
              <a:t>pikiran</a:t>
            </a:r>
            <a:r>
              <a:rPr lang="en-ID" sz="3200" b="1" dirty="0"/>
              <a:t> </a:t>
            </a:r>
            <a:r>
              <a:rPr lang="en-ID" sz="3200" b="1" dirty="0" err="1"/>
              <a:t>Kristus</a:t>
            </a:r>
            <a:r>
              <a:rPr lang="en-ID" sz="3200" b="1" dirty="0"/>
              <a:t>. </a:t>
            </a:r>
          </a:p>
          <a:p>
            <a:pPr>
              <a:spcAft>
                <a:spcPts val="1000"/>
              </a:spcAft>
            </a:pPr>
            <a:r>
              <a:rPr lang="en-ID" sz="3200" dirty="0" err="1"/>
              <a:t>Dampak</a:t>
            </a:r>
            <a:r>
              <a:rPr lang="en-ID" sz="3200" dirty="0"/>
              <a:t> yang </a:t>
            </a:r>
            <a:r>
              <a:rPr lang="en-ID" sz="3200" dirty="0" err="1"/>
              <a:t>dihasilkan</a:t>
            </a:r>
            <a:r>
              <a:rPr lang="en-ID" sz="3200" dirty="0"/>
              <a:t> </a:t>
            </a:r>
            <a:r>
              <a:rPr lang="en-ID" sz="3200" dirty="0" err="1"/>
              <a:t>kemudian</a:t>
            </a:r>
            <a:r>
              <a:rPr lang="en-ID" sz="3200" dirty="0"/>
              <a:t> </a:t>
            </a:r>
            <a:r>
              <a:rPr lang="en-ID" sz="3200" dirty="0" err="1"/>
              <a:t>adalah</a:t>
            </a:r>
            <a:r>
              <a:rPr lang="en-ID" sz="3200" dirty="0"/>
              <a:t> </a:t>
            </a:r>
            <a:r>
              <a:rPr lang="en-ID" sz="3200" dirty="0" err="1"/>
              <a:t>bahwa</a:t>
            </a:r>
            <a:r>
              <a:rPr lang="en-ID" sz="3200" dirty="0"/>
              <a:t> </a:t>
            </a:r>
            <a:r>
              <a:rPr lang="en-ID" sz="3200" dirty="0" err="1"/>
              <a:t>mereka</a:t>
            </a:r>
            <a:r>
              <a:rPr lang="en-ID" sz="3200" dirty="0"/>
              <a:t> </a:t>
            </a:r>
            <a:r>
              <a:rPr lang="en-ID" sz="3200" dirty="0" err="1"/>
              <a:t>penuh</a:t>
            </a:r>
            <a:r>
              <a:rPr lang="en-ID" sz="3200" dirty="0"/>
              <a:t> </a:t>
            </a:r>
            <a:r>
              <a:rPr lang="en-ID" sz="3200" dirty="0" err="1"/>
              <a:t>dengan</a:t>
            </a:r>
            <a:r>
              <a:rPr lang="en-ID" sz="3200" dirty="0"/>
              <a:t> </a:t>
            </a:r>
            <a:r>
              <a:rPr lang="en-ID" sz="3200" dirty="0" err="1"/>
              <a:t>belas</a:t>
            </a:r>
            <a:r>
              <a:rPr lang="en-ID" sz="3200" dirty="0"/>
              <a:t> </a:t>
            </a:r>
            <a:r>
              <a:rPr lang="en-ID" sz="3200" dirty="0" err="1"/>
              <a:t>kasihan</a:t>
            </a:r>
            <a:r>
              <a:rPr lang="en-ID" sz="3200" dirty="0"/>
              <a:t>, </a:t>
            </a:r>
            <a:r>
              <a:rPr lang="en-ID" sz="3200" dirty="0" err="1"/>
              <a:t>rendah</a:t>
            </a:r>
            <a:r>
              <a:rPr lang="en-ID" sz="3200" dirty="0"/>
              <a:t> </a:t>
            </a:r>
            <a:r>
              <a:rPr lang="en-ID" sz="3200" dirty="0" err="1"/>
              <a:t>hati</a:t>
            </a:r>
            <a:r>
              <a:rPr lang="en-ID" sz="3200" dirty="0"/>
              <a:t> dan </a:t>
            </a:r>
            <a:r>
              <a:rPr lang="en-ID" sz="3200" dirty="0" err="1"/>
              <a:t>memperhatikan</a:t>
            </a:r>
            <a:r>
              <a:rPr lang="en-ID" sz="3200" dirty="0"/>
              <a:t> </a:t>
            </a:r>
            <a:r>
              <a:rPr lang="en-ID" sz="3200" dirty="0" err="1"/>
              <a:t>kepentingan</a:t>
            </a:r>
            <a:r>
              <a:rPr lang="en-ID" sz="3200" dirty="0"/>
              <a:t> orang lain. </a:t>
            </a:r>
          </a:p>
        </p:txBody>
      </p:sp>
    </p:spTree>
    <p:extLst>
      <p:ext uri="{BB962C8B-B14F-4D97-AF65-F5344CB8AC3E}">
        <p14:creationId xmlns:p14="http://schemas.microsoft.com/office/powerpoint/2010/main" val="2262709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59D245-DABF-4482-97F2-F280B8AF8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
        <p:nvSpPr>
          <p:cNvPr id="3" name="TextBox 2">
            <a:extLst>
              <a:ext uri="{FF2B5EF4-FFF2-40B4-BE49-F238E27FC236}">
                <a16:creationId xmlns:a16="http://schemas.microsoft.com/office/drawing/2014/main" id="{882C9C29-6817-4C71-9EFB-84E891CC057F}"/>
              </a:ext>
            </a:extLst>
          </p:cNvPr>
          <p:cNvSpPr txBox="1"/>
          <p:nvPr/>
        </p:nvSpPr>
        <p:spPr>
          <a:xfrm>
            <a:off x="4698558" y="869060"/>
            <a:ext cx="6282856" cy="1323439"/>
          </a:xfrm>
          <a:prstGeom prst="rect">
            <a:avLst/>
          </a:prstGeom>
          <a:noFill/>
        </p:spPr>
        <p:txBody>
          <a:bodyPr wrap="square" rtlCol="0">
            <a:spAutoFit/>
          </a:bodyPr>
          <a:lstStyle/>
          <a:p>
            <a:r>
              <a:rPr lang="fi-FI" sz="4000" b="1" dirty="0">
                <a:solidFill>
                  <a:schemeClr val="bg1"/>
                </a:solidFill>
              </a:rPr>
              <a:t>MEMILIKI KEROHANIAN </a:t>
            </a:r>
          </a:p>
          <a:p>
            <a:r>
              <a:rPr lang="fi-FI" sz="4000" b="1" dirty="0">
                <a:solidFill>
                  <a:schemeClr val="bg1"/>
                </a:solidFill>
              </a:rPr>
              <a:t>YANG DEWASA </a:t>
            </a:r>
            <a:endParaRPr lang="en-ID" sz="4000" b="1" dirty="0">
              <a:solidFill>
                <a:schemeClr val="bg1"/>
              </a:solidFill>
            </a:endParaRPr>
          </a:p>
        </p:txBody>
      </p:sp>
      <p:sp>
        <p:nvSpPr>
          <p:cNvPr id="4" name="TextBox 3">
            <a:extLst>
              <a:ext uri="{FF2B5EF4-FFF2-40B4-BE49-F238E27FC236}">
                <a16:creationId xmlns:a16="http://schemas.microsoft.com/office/drawing/2014/main" id="{7F64839A-6198-403D-9CAB-74DE93D7340F}"/>
              </a:ext>
            </a:extLst>
          </p:cNvPr>
          <p:cNvSpPr txBox="1"/>
          <p:nvPr/>
        </p:nvSpPr>
        <p:spPr>
          <a:xfrm>
            <a:off x="2942064" y="869061"/>
            <a:ext cx="1607489" cy="1323439"/>
          </a:xfrm>
          <a:prstGeom prst="rect">
            <a:avLst/>
          </a:prstGeom>
          <a:noFill/>
        </p:spPr>
        <p:txBody>
          <a:bodyPr wrap="square" rtlCol="0">
            <a:spAutoFit/>
          </a:bodyPr>
          <a:lstStyle/>
          <a:p>
            <a:r>
              <a:rPr lang="fi-FI" sz="8000" b="1" dirty="0"/>
              <a:t>02</a:t>
            </a:r>
            <a:endParaRPr lang="en-ID" sz="8000" b="1" dirty="0"/>
          </a:p>
        </p:txBody>
      </p:sp>
      <p:sp>
        <p:nvSpPr>
          <p:cNvPr id="5" name="TextBox 4">
            <a:extLst>
              <a:ext uri="{FF2B5EF4-FFF2-40B4-BE49-F238E27FC236}">
                <a16:creationId xmlns:a16="http://schemas.microsoft.com/office/drawing/2014/main" id="{EA7DE435-E2BC-4433-97DA-D5FE5FA6FC22}"/>
              </a:ext>
            </a:extLst>
          </p:cNvPr>
          <p:cNvSpPr txBox="1"/>
          <p:nvPr/>
        </p:nvSpPr>
        <p:spPr>
          <a:xfrm>
            <a:off x="4698557" y="2260534"/>
            <a:ext cx="6740967" cy="3046988"/>
          </a:xfrm>
          <a:prstGeom prst="rect">
            <a:avLst/>
          </a:prstGeom>
          <a:noFill/>
        </p:spPr>
        <p:txBody>
          <a:bodyPr wrap="square" rtlCol="0">
            <a:spAutoFit/>
          </a:bodyPr>
          <a:lstStyle/>
          <a:p>
            <a:r>
              <a:rPr lang="nn-NO" sz="3200" dirty="0">
                <a:solidFill>
                  <a:schemeClr val="bg1"/>
                </a:solidFill>
              </a:rPr>
              <a:t>“Ketika aku kanak-kanak, aku berkata-kata seperti kanak-kanak, aku merasa seperti kanak-kanak, aku berpikir seperti kanak-kanak. Sekarang sesudah aku menjadi dewasa, aku meninggalkan sifat kanak-kanak itu”</a:t>
            </a:r>
            <a:endParaRPr lang="en-ID" sz="3200" dirty="0">
              <a:solidFill>
                <a:schemeClr val="bg1"/>
              </a:solidFill>
            </a:endParaRPr>
          </a:p>
        </p:txBody>
      </p:sp>
      <p:sp>
        <p:nvSpPr>
          <p:cNvPr id="6" name="TextBox 5">
            <a:extLst>
              <a:ext uri="{FF2B5EF4-FFF2-40B4-BE49-F238E27FC236}">
                <a16:creationId xmlns:a16="http://schemas.microsoft.com/office/drawing/2014/main" id="{4CCDFF05-0EC7-4AB9-B232-55E0B1BE5100}"/>
              </a:ext>
            </a:extLst>
          </p:cNvPr>
          <p:cNvSpPr txBox="1"/>
          <p:nvPr/>
        </p:nvSpPr>
        <p:spPr>
          <a:xfrm>
            <a:off x="4698558" y="5404165"/>
            <a:ext cx="2470205" cy="584775"/>
          </a:xfrm>
          <a:prstGeom prst="rect">
            <a:avLst/>
          </a:prstGeom>
          <a:noFill/>
        </p:spPr>
        <p:txBody>
          <a:bodyPr wrap="square" rtlCol="0">
            <a:spAutoFit/>
          </a:bodyPr>
          <a:lstStyle/>
          <a:p>
            <a:r>
              <a:rPr lang="en-ID" sz="3200" b="1" dirty="0">
                <a:solidFill>
                  <a:schemeClr val="bg1"/>
                </a:solidFill>
              </a:rPr>
              <a:t>1 Kor. 13:11</a:t>
            </a:r>
          </a:p>
        </p:txBody>
      </p:sp>
      <p:cxnSp>
        <p:nvCxnSpPr>
          <p:cNvPr id="7" name="Straight Connector 6">
            <a:extLst>
              <a:ext uri="{FF2B5EF4-FFF2-40B4-BE49-F238E27FC236}">
                <a16:creationId xmlns:a16="http://schemas.microsoft.com/office/drawing/2014/main" id="{9285F4FC-F237-4A21-B627-3DA6BB90D80B}"/>
              </a:ext>
            </a:extLst>
          </p:cNvPr>
          <p:cNvCxnSpPr>
            <a:cxnSpLocks/>
          </p:cNvCxnSpPr>
          <p:nvPr/>
        </p:nvCxnSpPr>
        <p:spPr>
          <a:xfrm flipV="1">
            <a:off x="6949688" y="5696553"/>
            <a:ext cx="3721211" cy="1"/>
          </a:xfrm>
          <a:prstGeom prst="line">
            <a:avLst/>
          </a:prstGeom>
          <a:ln w="57150">
            <a:solidFill>
              <a:srgbClr val="A2CEE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53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E47325-6E1C-4857-8B29-54D2E5AAC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
        <p:nvSpPr>
          <p:cNvPr id="3" name="TextBox 2">
            <a:extLst>
              <a:ext uri="{FF2B5EF4-FFF2-40B4-BE49-F238E27FC236}">
                <a16:creationId xmlns:a16="http://schemas.microsoft.com/office/drawing/2014/main" id="{364C44AF-434F-4B71-817C-367F011662C1}"/>
              </a:ext>
            </a:extLst>
          </p:cNvPr>
          <p:cNvSpPr txBox="1"/>
          <p:nvPr/>
        </p:nvSpPr>
        <p:spPr>
          <a:xfrm>
            <a:off x="4079432" y="812734"/>
            <a:ext cx="7217218" cy="3046988"/>
          </a:xfrm>
          <a:prstGeom prst="rect">
            <a:avLst/>
          </a:prstGeom>
          <a:noFill/>
        </p:spPr>
        <p:txBody>
          <a:bodyPr wrap="square" rtlCol="0">
            <a:spAutoFit/>
          </a:bodyPr>
          <a:lstStyle/>
          <a:p>
            <a:r>
              <a:rPr lang="nn-NO" sz="3200" b="1" dirty="0"/>
              <a:t>Orang yang dikuasai Roh Kudus akan mengetahui kehendak Allah dengan baik. </a:t>
            </a:r>
            <a:r>
              <a:rPr lang="nn-NO" sz="3200" dirty="0"/>
              <a:t>Orang tersebut bisa membedakan yang jahat dan yang baik. Dalam hidupnya, mereka bisa memilih yang sesuai kehendak Allah. </a:t>
            </a:r>
          </a:p>
        </p:txBody>
      </p:sp>
      <p:sp>
        <p:nvSpPr>
          <p:cNvPr id="4" name="TextBox 3">
            <a:extLst>
              <a:ext uri="{FF2B5EF4-FFF2-40B4-BE49-F238E27FC236}">
                <a16:creationId xmlns:a16="http://schemas.microsoft.com/office/drawing/2014/main" id="{88AC0092-C86E-4836-B376-AA4479088781}"/>
              </a:ext>
            </a:extLst>
          </p:cNvPr>
          <p:cNvSpPr txBox="1"/>
          <p:nvPr/>
        </p:nvSpPr>
        <p:spPr>
          <a:xfrm>
            <a:off x="602807" y="4089334"/>
            <a:ext cx="7731568" cy="2062103"/>
          </a:xfrm>
          <a:prstGeom prst="rect">
            <a:avLst/>
          </a:prstGeom>
          <a:noFill/>
        </p:spPr>
        <p:txBody>
          <a:bodyPr wrap="square" rtlCol="0">
            <a:spAutoFit/>
          </a:bodyPr>
          <a:lstStyle/>
          <a:p>
            <a:r>
              <a:rPr lang="nn-NO" sz="3200" dirty="0"/>
              <a:t>Pikiran mereka tertuju kepada perkara-perkara di atas dan mengalami perubahan dari </a:t>
            </a:r>
            <a:r>
              <a:rPr lang="nn-NO" sz="3200" b="1" dirty="0"/>
              <a:t>sifat-sifat yang buruk menjadi sifat-sifat yang dapat dipertanggungjawabkan. </a:t>
            </a:r>
          </a:p>
        </p:txBody>
      </p:sp>
    </p:spTree>
    <p:extLst>
      <p:ext uri="{BB962C8B-B14F-4D97-AF65-F5344CB8AC3E}">
        <p14:creationId xmlns:p14="http://schemas.microsoft.com/office/powerpoint/2010/main" val="4074238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9B0430-52F7-407F-84C8-73E2C755E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
        <p:nvSpPr>
          <p:cNvPr id="3" name="TextBox 2">
            <a:extLst>
              <a:ext uri="{FF2B5EF4-FFF2-40B4-BE49-F238E27FC236}">
                <a16:creationId xmlns:a16="http://schemas.microsoft.com/office/drawing/2014/main" id="{49589907-489E-42E6-A550-CE4271B182FF}"/>
              </a:ext>
            </a:extLst>
          </p:cNvPr>
          <p:cNvSpPr txBox="1"/>
          <p:nvPr/>
        </p:nvSpPr>
        <p:spPr>
          <a:xfrm>
            <a:off x="4698558" y="869060"/>
            <a:ext cx="6282856" cy="1323439"/>
          </a:xfrm>
          <a:prstGeom prst="rect">
            <a:avLst/>
          </a:prstGeom>
          <a:noFill/>
        </p:spPr>
        <p:txBody>
          <a:bodyPr wrap="square" rtlCol="0">
            <a:spAutoFit/>
          </a:bodyPr>
          <a:lstStyle/>
          <a:p>
            <a:r>
              <a:rPr lang="fi-FI" sz="4000" b="1" dirty="0">
                <a:solidFill>
                  <a:schemeClr val="bg1"/>
                </a:solidFill>
              </a:rPr>
              <a:t>MEMILIKI KARAKTER UNGGUL </a:t>
            </a:r>
            <a:endParaRPr lang="en-ID" sz="4000" b="1" dirty="0">
              <a:solidFill>
                <a:schemeClr val="bg1"/>
              </a:solidFill>
            </a:endParaRPr>
          </a:p>
        </p:txBody>
      </p:sp>
      <p:sp>
        <p:nvSpPr>
          <p:cNvPr id="4" name="TextBox 3">
            <a:extLst>
              <a:ext uri="{FF2B5EF4-FFF2-40B4-BE49-F238E27FC236}">
                <a16:creationId xmlns:a16="http://schemas.microsoft.com/office/drawing/2014/main" id="{DEAF48B2-9748-46F0-B083-6B78D2AD82D3}"/>
              </a:ext>
            </a:extLst>
          </p:cNvPr>
          <p:cNvSpPr txBox="1"/>
          <p:nvPr/>
        </p:nvSpPr>
        <p:spPr>
          <a:xfrm>
            <a:off x="2942064" y="869061"/>
            <a:ext cx="1607489" cy="1323439"/>
          </a:xfrm>
          <a:prstGeom prst="rect">
            <a:avLst/>
          </a:prstGeom>
          <a:noFill/>
        </p:spPr>
        <p:txBody>
          <a:bodyPr wrap="square" rtlCol="0">
            <a:spAutoFit/>
          </a:bodyPr>
          <a:lstStyle/>
          <a:p>
            <a:r>
              <a:rPr lang="fi-FI" sz="8000" b="1" dirty="0"/>
              <a:t>03</a:t>
            </a:r>
            <a:endParaRPr lang="en-ID" sz="8000" b="1" dirty="0"/>
          </a:p>
        </p:txBody>
      </p:sp>
      <p:sp>
        <p:nvSpPr>
          <p:cNvPr id="5" name="TextBox 4">
            <a:extLst>
              <a:ext uri="{FF2B5EF4-FFF2-40B4-BE49-F238E27FC236}">
                <a16:creationId xmlns:a16="http://schemas.microsoft.com/office/drawing/2014/main" id="{9FA73343-5666-4C4A-B2EF-C9B292CC5535}"/>
              </a:ext>
            </a:extLst>
          </p:cNvPr>
          <p:cNvSpPr txBox="1"/>
          <p:nvPr/>
        </p:nvSpPr>
        <p:spPr>
          <a:xfrm>
            <a:off x="4698557" y="2260534"/>
            <a:ext cx="6820343" cy="3046988"/>
          </a:xfrm>
          <a:prstGeom prst="rect">
            <a:avLst/>
          </a:prstGeom>
          <a:noFill/>
        </p:spPr>
        <p:txBody>
          <a:bodyPr wrap="square" rtlCol="0">
            <a:spAutoFit/>
          </a:bodyPr>
          <a:lstStyle/>
          <a:p>
            <a:r>
              <a:rPr lang="nn-NO" sz="3200" dirty="0">
                <a:solidFill>
                  <a:schemeClr val="bg1"/>
                </a:solidFill>
              </a:rPr>
              <a:t>“Tetapi buah Roh ialah: </a:t>
            </a:r>
            <a:br>
              <a:rPr lang="nn-NO" sz="3200" dirty="0">
                <a:solidFill>
                  <a:schemeClr val="bg1"/>
                </a:solidFill>
              </a:rPr>
            </a:br>
            <a:r>
              <a:rPr lang="nn-NO" sz="3200" dirty="0">
                <a:solidFill>
                  <a:schemeClr val="bg1"/>
                </a:solidFill>
              </a:rPr>
              <a:t>kasih, sukacita, damai sejahtera, kesabaran, kemurahan, kebaikan, kesetiaan, kelemahlembutan, penguasaan diri. Tidak ada hukum yang menentang hal-hal itu” </a:t>
            </a:r>
            <a:endParaRPr lang="en-ID" sz="3200" dirty="0">
              <a:solidFill>
                <a:schemeClr val="bg1"/>
              </a:solidFill>
            </a:endParaRPr>
          </a:p>
        </p:txBody>
      </p:sp>
      <p:sp>
        <p:nvSpPr>
          <p:cNvPr id="6" name="TextBox 5">
            <a:extLst>
              <a:ext uri="{FF2B5EF4-FFF2-40B4-BE49-F238E27FC236}">
                <a16:creationId xmlns:a16="http://schemas.microsoft.com/office/drawing/2014/main" id="{5DC9C125-14C8-4400-A178-9AAD2A99F4A6}"/>
              </a:ext>
            </a:extLst>
          </p:cNvPr>
          <p:cNvSpPr txBox="1"/>
          <p:nvPr/>
        </p:nvSpPr>
        <p:spPr>
          <a:xfrm>
            <a:off x="4698558" y="5497985"/>
            <a:ext cx="2470205" cy="584775"/>
          </a:xfrm>
          <a:prstGeom prst="rect">
            <a:avLst/>
          </a:prstGeom>
          <a:noFill/>
        </p:spPr>
        <p:txBody>
          <a:bodyPr wrap="square" rtlCol="0">
            <a:spAutoFit/>
          </a:bodyPr>
          <a:lstStyle/>
          <a:p>
            <a:r>
              <a:rPr lang="en-ID" sz="3200" b="1" dirty="0">
                <a:solidFill>
                  <a:schemeClr val="bg1"/>
                </a:solidFill>
              </a:rPr>
              <a:t>Gal. 5:22-23</a:t>
            </a:r>
          </a:p>
        </p:txBody>
      </p:sp>
      <p:cxnSp>
        <p:nvCxnSpPr>
          <p:cNvPr id="7" name="Straight Connector 6">
            <a:extLst>
              <a:ext uri="{FF2B5EF4-FFF2-40B4-BE49-F238E27FC236}">
                <a16:creationId xmlns:a16="http://schemas.microsoft.com/office/drawing/2014/main" id="{74984957-383C-4AE8-9E74-A8BD69D473E0}"/>
              </a:ext>
            </a:extLst>
          </p:cNvPr>
          <p:cNvCxnSpPr>
            <a:cxnSpLocks/>
          </p:cNvCxnSpPr>
          <p:nvPr/>
        </p:nvCxnSpPr>
        <p:spPr>
          <a:xfrm flipV="1">
            <a:off x="7013188" y="5790373"/>
            <a:ext cx="3721211" cy="1"/>
          </a:xfrm>
          <a:prstGeom prst="line">
            <a:avLst/>
          </a:prstGeom>
          <a:ln w="57150">
            <a:solidFill>
              <a:srgbClr val="A2CEE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219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368</Words>
  <Application>Microsoft Office PowerPoint</Application>
  <PresentationFormat>Widescreen</PresentationFormat>
  <Paragraphs>29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Fransiska Putri</dc:creator>
  <cp:lastModifiedBy>Fransiska Putri</cp:lastModifiedBy>
  <cp:revision>3</cp:revision>
  <dcterms:created xsi:type="dcterms:W3CDTF">2022-04-25T05:18:46Z</dcterms:created>
  <dcterms:modified xsi:type="dcterms:W3CDTF">2022-04-25T06:19:39Z</dcterms:modified>
</cp:coreProperties>
</file>