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11" r:id="rId3"/>
    <p:sldId id="307" r:id="rId4"/>
    <p:sldId id="304" r:id="rId5"/>
    <p:sldId id="305" r:id="rId6"/>
    <p:sldId id="306" r:id="rId7"/>
    <p:sldId id="296" r:id="rId8"/>
    <p:sldId id="293" r:id="rId9"/>
    <p:sldId id="294" r:id="rId10"/>
    <p:sldId id="295" r:id="rId11"/>
    <p:sldId id="297" r:id="rId12"/>
    <p:sldId id="298" r:id="rId13"/>
    <p:sldId id="299" r:id="rId14"/>
    <p:sldId id="300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0F3C-36EC-4E81-ACE6-6F00A1590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8ECED-74DB-4814-90D9-880F3EBA9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29131-C532-415B-AF8F-F383EA86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25/11/2020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8858E-3FD4-4316-BF52-A3CDE287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E2B8B-FAE8-4AF4-8A17-3BD12FE4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34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7474-DCC5-4D82-B607-2124BE5D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38927-1C78-4275-A033-76CC19ABC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BEB39-B8B8-4F3A-9438-44111CC0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25/11/2020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09DD5-8F1B-4DFD-B985-FA991AB5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924C-49C5-403D-84D8-C732B1429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42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B88FD7-26C8-471D-9CA1-7F580DBCC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19B5A-CA8C-4198-A45A-7A4ACAFD9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9EB94-0EE5-4649-8E68-CEB17F9E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25/11/2020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ED4A3-AB86-44E6-92FD-22AAA814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501E7-B6FA-4557-9C9F-9C464369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709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8710-FB6A-423C-BE4D-E74DA010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C86A8-B7CE-47B0-B209-EAB4A5902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E4EB-1A97-4C0E-B3C8-1989656C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25/11/2020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CF0DB-2570-4EC7-9F52-70219DB2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D5C74-1389-4FB1-8CE0-7AADA29E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715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216B-6AE9-4707-B568-B3836B75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2107F-A41A-4FAE-BBA7-9FEBB291B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E9339-8E04-44B3-9B52-2694D5EB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25/11/2020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0306F-1B5D-41A8-8B90-0C152CE0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D8486-0423-454D-93BA-E0AC4EBA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176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3CBA-29E9-4B39-B281-33329FC0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65C3-98A3-41D7-B290-97ACAA4CF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1AB3E-DECC-4DE5-A6AD-9FBB2E098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44688-702C-4231-9FC2-CD1CE15B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25/11/2020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F4C2B-9A9F-4201-864C-7ED16F59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C0286-ABF8-4B4A-BDB2-2DC01D39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800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EC571-1D3C-49CF-9104-24AE8E9F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C456-BFCA-4EA6-A368-4788224E0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32403-B24C-4914-92B1-30CA5AA1E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49226-1B36-434D-8877-57D3FC932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B26DE-A556-4C0B-B24C-BA4254DFB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2AB99-7975-478F-8D4A-0B41B12CB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25/11/2020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CB59C-95B6-4FC7-BAA8-8DFFCD25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22DC8F-502F-4C86-ABBC-90C4E058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756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C6B8-B37E-495D-AE8A-BB1273DE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8A3E0-D608-46D3-9255-A10478FE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25/11/2020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50962-BE16-454B-A257-1866CDDC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E24E8-8E44-41B5-A72D-0A467C39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410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B7B16D-3EA4-4559-A583-DBAE2C84A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25/11/2020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198E9-543D-43F7-BACC-FB1485E6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102FC-EEBB-4CD8-B658-3B54351C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053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07D3-FBA6-49FB-B81F-2F858900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E694C-E0A5-4E15-AAF3-B246F757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9EE58-744C-4ACB-BDC4-CB4B1EBAA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1CEF5-D090-41A7-AA92-063C85F7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25/11/2020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001CA-487C-4CE9-973D-D0B15853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BBC35-73A6-4CFD-8229-B9DE787A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297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0FF1-F39E-45C7-A702-3804D557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00DA6-23B0-40A6-AF7F-185A7B660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783AF-0430-46E4-A297-74109C202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4D765-F402-483D-9B9C-84445389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C2A6-3F3E-4B3A-96B9-B48B46E74C35}" type="datetimeFigureOut">
              <a:rPr lang="en-ID" smtClean="0"/>
              <a:t>25/11/2020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85ECD-93A1-4332-A4E3-43BCD02CE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274C5-7C75-44B6-BBBC-494CF840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634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183F4D-AD78-4177-BB9F-95C7A6F6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72034-E3D6-43D6-80A9-24CAFAC8F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E6EB6-9666-4CBC-A6E1-3B7687C1A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DC2A6-3F3E-4B3A-96B9-B48B46E74C35}" type="datetimeFigureOut">
              <a:rPr lang="en-ID" smtClean="0"/>
              <a:t>25/11/2020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27786-1004-4C43-812D-C1B950F4D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37A8A-7462-4E3A-9ADA-9DA225188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271A-915B-468F-9852-C7FEB548CF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228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6E067A-DC54-4F46-BE0D-4404012C8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0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C7B46-E599-4959-92BE-A4FD8247A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708ED2-78B1-433D-A983-E8CB2CA5C98C}"/>
              </a:ext>
            </a:extLst>
          </p:cNvPr>
          <p:cNvSpPr txBox="1"/>
          <p:nvPr/>
        </p:nvSpPr>
        <p:spPr>
          <a:xfrm>
            <a:off x="5858188" y="2238814"/>
            <a:ext cx="57175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ID" sz="4000" b="1" dirty="0" err="1"/>
              <a:t>Mengenal</a:t>
            </a:r>
            <a:r>
              <a:rPr lang="en-ID" sz="4000" b="1" dirty="0"/>
              <a:t> dan </a:t>
            </a:r>
            <a:r>
              <a:rPr lang="en-ID" sz="4000" b="1" dirty="0" err="1"/>
              <a:t>bergaul</a:t>
            </a:r>
            <a:r>
              <a:rPr lang="en-ID" sz="4000" b="1" dirty="0"/>
              <a:t> </a:t>
            </a:r>
            <a:r>
              <a:rPr lang="en-ID" sz="4000" b="1" dirty="0" err="1"/>
              <a:t>dengan</a:t>
            </a:r>
            <a:r>
              <a:rPr lang="en-ID" sz="4000" b="1" dirty="0"/>
              <a:t> </a:t>
            </a:r>
            <a:r>
              <a:rPr lang="en-ID" sz="4000" b="1" dirty="0" err="1"/>
              <a:t>mereka</a:t>
            </a:r>
            <a:r>
              <a:rPr lang="en-ID" sz="4000" b="1" dirty="0"/>
              <a:t> </a:t>
            </a:r>
            <a:r>
              <a:rPr lang="en-ID" sz="4000" b="1" dirty="0" err="1"/>
              <a:t>akan</a:t>
            </a:r>
            <a:r>
              <a:rPr lang="en-ID" sz="4000" b="1" dirty="0"/>
              <a:t> </a:t>
            </a:r>
            <a:r>
              <a:rPr lang="en-ID" sz="4000" b="1" dirty="0" err="1"/>
              <a:t>membuat</a:t>
            </a:r>
            <a:r>
              <a:rPr lang="en-ID" sz="4000" b="1" dirty="0"/>
              <a:t> </a:t>
            </a:r>
            <a:r>
              <a:rPr lang="en-ID" sz="4000" b="1" dirty="0" err="1"/>
              <a:t>kita</a:t>
            </a:r>
            <a:r>
              <a:rPr lang="en-ID" sz="4000" b="1" dirty="0"/>
              <a:t> </a:t>
            </a:r>
            <a:r>
              <a:rPr lang="en-ID" sz="4000" b="1" dirty="0" err="1"/>
              <a:t>sangat</a:t>
            </a:r>
            <a:r>
              <a:rPr lang="en-ID" sz="4000" b="1" dirty="0"/>
              <a:t> </a:t>
            </a:r>
            <a:r>
              <a:rPr lang="en-ID" sz="4000" b="1" dirty="0" err="1"/>
              <a:t>terbantu</a:t>
            </a:r>
            <a:r>
              <a:rPr lang="en-ID" sz="4000" b="1" dirty="0"/>
              <a:t> </a:t>
            </a:r>
            <a:r>
              <a:rPr lang="en-ID" sz="4000" b="1" dirty="0" err="1"/>
              <a:t>dalam</a:t>
            </a:r>
            <a:r>
              <a:rPr lang="en-ID" sz="4000" b="1" dirty="0"/>
              <a:t> </a:t>
            </a:r>
            <a:r>
              <a:rPr lang="en-ID" sz="4000" b="1" dirty="0" err="1"/>
              <a:t>mengenal</a:t>
            </a:r>
            <a:r>
              <a:rPr lang="en-ID" sz="4000" b="1" dirty="0"/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207114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D5C6D3-FD8A-4EA2-BDF4-D361AC35A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" y="0"/>
            <a:ext cx="12188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0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3E34D7-8CAB-4463-884D-89581C864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B183FE-9B9E-446A-B3BE-5A706EF671A4}"/>
              </a:ext>
            </a:extLst>
          </p:cNvPr>
          <p:cNvSpPr txBox="1"/>
          <p:nvPr/>
        </p:nvSpPr>
        <p:spPr>
          <a:xfrm>
            <a:off x="4632289" y="3707843"/>
            <a:ext cx="663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 err="1"/>
              <a:t>FIlipi</a:t>
            </a:r>
            <a:r>
              <a:rPr lang="en-ID" sz="3600" b="1" dirty="0"/>
              <a:t> 3:18-21</a:t>
            </a:r>
          </a:p>
        </p:txBody>
      </p:sp>
    </p:spTree>
    <p:extLst>
      <p:ext uri="{BB962C8B-B14F-4D97-AF65-F5344CB8AC3E}">
        <p14:creationId xmlns:p14="http://schemas.microsoft.com/office/powerpoint/2010/main" val="145568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572FE-FBE7-4025-8A21-EA252A8FE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7E96A2-9F7B-4483-8CF6-3C95918BCE23}"/>
              </a:ext>
            </a:extLst>
          </p:cNvPr>
          <p:cNvSpPr txBox="1"/>
          <p:nvPr/>
        </p:nvSpPr>
        <p:spPr>
          <a:xfrm>
            <a:off x="705058" y="1746445"/>
            <a:ext cx="10830450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ID" sz="3600" dirty="0">
                <a:solidFill>
                  <a:schemeClr val="bg1"/>
                </a:solidFill>
              </a:rPr>
              <a:t>Banyak orang di </a:t>
            </a:r>
            <a:r>
              <a:rPr lang="en-ID" sz="3600" dirty="0" err="1">
                <a:solidFill>
                  <a:schemeClr val="bg1"/>
                </a:solidFill>
              </a:rPr>
              <a:t>luar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sana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belum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mengenal</a:t>
            </a:r>
            <a:r>
              <a:rPr lang="en-ID" sz="3600" dirty="0">
                <a:solidFill>
                  <a:schemeClr val="bg1"/>
                </a:solidFill>
              </a:rPr>
              <a:t> dan </a:t>
            </a:r>
            <a:r>
              <a:rPr lang="en-ID" sz="3600" dirty="0" err="1">
                <a:solidFill>
                  <a:schemeClr val="bg1"/>
                </a:solidFill>
              </a:rPr>
              <a:t>mengalami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kasih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Kristus</a:t>
            </a:r>
            <a:r>
              <a:rPr lang="en-ID" sz="3600" dirty="0">
                <a:solidFill>
                  <a:schemeClr val="bg1"/>
                </a:solidFill>
              </a:rPr>
              <a:t>. </a:t>
            </a:r>
            <a:r>
              <a:rPr lang="en-ID" sz="3600" dirty="0" err="1">
                <a:solidFill>
                  <a:schemeClr val="bg1"/>
                </a:solidFill>
              </a:rPr>
              <a:t>Mereka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hidup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sebagai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seteru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salib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Kristus</a:t>
            </a:r>
            <a:r>
              <a:rPr lang="en-ID" sz="3600" dirty="0">
                <a:solidFill>
                  <a:schemeClr val="bg1"/>
                </a:solidFill>
              </a:rPr>
              <a:t> dan </a:t>
            </a:r>
            <a:r>
              <a:rPr lang="en-ID" sz="3600" dirty="0" err="1">
                <a:solidFill>
                  <a:schemeClr val="bg1"/>
                </a:solidFill>
              </a:rPr>
              <a:t>hidup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secara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duniawi</a:t>
            </a:r>
            <a:r>
              <a:rPr lang="en-ID" sz="3600" dirty="0">
                <a:solidFill>
                  <a:schemeClr val="bg1"/>
                </a:solidFill>
              </a:rPr>
              <a:t>. </a:t>
            </a:r>
          </a:p>
          <a:p>
            <a:pPr>
              <a:spcAft>
                <a:spcPts val="1500"/>
              </a:spcAft>
            </a:pPr>
            <a:r>
              <a:rPr lang="en-ID" sz="3600" b="1" dirty="0" err="1">
                <a:solidFill>
                  <a:srgbClr val="FED3A9"/>
                </a:solidFill>
              </a:rPr>
              <a:t>Pengenalan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kita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kepada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Kristus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akan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melahirkan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belas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kasihan</a:t>
            </a:r>
            <a:r>
              <a:rPr lang="en-ID" sz="3600" b="1" dirty="0">
                <a:solidFill>
                  <a:srgbClr val="FED3A9"/>
                </a:solidFill>
              </a:rPr>
              <a:t> yang </a:t>
            </a:r>
            <a:r>
              <a:rPr lang="en-ID" sz="3600" b="1" dirty="0" err="1">
                <a:solidFill>
                  <a:srgbClr val="FED3A9"/>
                </a:solidFill>
              </a:rPr>
              <a:t>membuat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kita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rindu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memperkenalkan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Kristus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kepada</a:t>
            </a:r>
            <a:r>
              <a:rPr lang="en-ID" sz="3600" b="1" dirty="0">
                <a:solidFill>
                  <a:srgbClr val="FED3A9"/>
                </a:solidFill>
              </a:rPr>
              <a:t> dunia. </a:t>
            </a:r>
            <a:r>
              <a:rPr lang="en-ID" sz="3600" b="1" dirty="0" err="1">
                <a:solidFill>
                  <a:srgbClr val="FED3A9"/>
                </a:solidFill>
              </a:rPr>
              <a:t>Dalam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kehidupan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kita</a:t>
            </a:r>
            <a:r>
              <a:rPr lang="en-ID" sz="3600" b="1" dirty="0">
                <a:solidFill>
                  <a:srgbClr val="FED3A9"/>
                </a:solidFill>
              </a:rPr>
              <a:t>, </a:t>
            </a:r>
            <a:r>
              <a:rPr lang="en-ID" sz="3600" b="1" dirty="0" err="1">
                <a:solidFill>
                  <a:srgbClr val="FED3A9"/>
                </a:solidFill>
              </a:rPr>
              <a:t>marilah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kita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menggunakan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kesempatan</a:t>
            </a:r>
            <a:r>
              <a:rPr lang="en-ID" sz="3600" b="1" dirty="0">
                <a:solidFill>
                  <a:srgbClr val="FED3A9"/>
                </a:solidFill>
              </a:rPr>
              <a:t> agar </a:t>
            </a:r>
            <a:r>
              <a:rPr lang="en-ID" sz="3600" b="1" dirty="0" err="1">
                <a:solidFill>
                  <a:srgbClr val="FED3A9"/>
                </a:solidFill>
              </a:rPr>
              <a:t>nama</a:t>
            </a:r>
            <a:r>
              <a:rPr lang="en-ID" sz="3600" b="1" dirty="0">
                <a:solidFill>
                  <a:srgbClr val="FED3A9"/>
                </a:solidFill>
              </a:rPr>
              <a:t>-Nya </a:t>
            </a:r>
            <a:r>
              <a:rPr lang="en-ID" sz="3600" b="1" dirty="0" err="1">
                <a:solidFill>
                  <a:srgbClr val="FED3A9"/>
                </a:solidFill>
              </a:rPr>
              <a:t>dikenal</a:t>
            </a:r>
            <a:r>
              <a:rPr lang="en-ID" sz="3600" b="1" dirty="0">
                <a:solidFill>
                  <a:srgbClr val="FED3A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010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889886-27D4-44FA-BEFB-9AE21127B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" y="0"/>
            <a:ext cx="121867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E1CAD0-BFF0-408C-8F87-5D256F38A5CD}"/>
              </a:ext>
            </a:extLst>
          </p:cNvPr>
          <p:cNvSpPr txBox="1"/>
          <p:nvPr/>
        </p:nvSpPr>
        <p:spPr>
          <a:xfrm>
            <a:off x="5858188" y="2238814"/>
            <a:ext cx="58280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ID" sz="4000" b="1" dirty="0" err="1"/>
              <a:t>Dalam</a:t>
            </a:r>
            <a:r>
              <a:rPr lang="en-ID" sz="4000" b="1" dirty="0"/>
              <a:t> </a:t>
            </a:r>
            <a:r>
              <a:rPr lang="en-ID" sz="4000" b="1" dirty="0" err="1"/>
              <a:t>kehidupan</a:t>
            </a:r>
            <a:r>
              <a:rPr lang="en-ID" sz="4000" b="1" dirty="0"/>
              <a:t> </a:t>
            </a:r>
            <a:r>
              <a:rPr lang="en-ID" sz="4000" b="1" dirty="0" err="1"/>
              <a:t>kita</a:t>
            </a:r>
            <a:r>
              <a:rPr lang="en-ID" sz="4000" b="1" dirty="0"/>
              <a:t>, </a:t>
            </a:r>
            <a:r>
              <a:rPr lang="en-ID" sz="4000" b="1" dirty="0" err="1"/>
              <a:t>marilah</a:t>
            </a:r>
            <a:r>
              <a:rPr lang="en-ID" sz="4000" b="1" dirty="0"/>
              <a:t> </a:t>
            </a:r>
            <a:r>
              <a:rPr lang="en-ID" sz="4000" b="1" dirty="0" err="1"/>
              <a:t>kita</a:t>
            </a:r>
            <a:r>
              <a:rPr lang="en-ID" sz="4000" b="1" dirty="0"/>
              <a:t> </a:t>
            </a:r>
            <a:r>
              <a:rPr lang="en-ID" sz="4000" b="1" dirty="0" err="1"/>
              <a:t>menggunakan</a:t>
            </a:r>
            <a:r>
              <a:rPr lang="en-ID" sz="4000" b="1" dirty="0"/>
              <a:t> </a:t>
            </a:r>
            <a:r>
              <a:rPr lang="en-ID" sz="4000" b="1" dirty="0" err="1"/>
              <a:t>kesempatan</a:t>
            </a:r>
            <a:r>
              <a:rPr lang="en-ID" sz="4000" b="1" dirty="0"/>
              <a:t> agar </a:t>
            </a:r>
            <a:br>
              <a:rPr lang="en-ID" sz="4000" b="1" dirty="0"/>
            </a:br>
            <a:r>
              <a:rPr lang="en-ID" sz="4000" b="1" dirty="0" err="1"/>
              <a:t>nama</a:t>
            </a:r>
            <a:r>
              <a:rPr lang="en-ID" sz="4000" b="1" dirty="0"/>
              <a:t>-Nya </a:t>
            </a:r>
            <a:r>
              <a:rPr lang="en-ID" sz="4000" b="1" dirty="0" err="1"/>
              <a:t>dikenal</a:t>
            </a:r>
            <a:r>
              <a:rPr lang="en-ID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30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A6237E-DEEB-4EAB-B7F9-4ED6AAC34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" y="0"/>
            <a:ext cx="12187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9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FE2080-9CD7-49FC-9220-5ADDF6635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E7CEC7-A2CE-49A9-9053-2363A6E1F5C4}"/>
              </a:ext>
            </a:extLst>
          </p:cNvPr>
          <p:cNvSpPr txBox="1"/>
          <p:nvPr/>
        </p:nvSpPr>
        <p:spPr>
          <a:xfrm>
            <a:off x="813916" y="1386673"/>
            <a:ext cx="6631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</a:rPr>
              <a:t>FILIPI 3:1-21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A723D4-4B70-4D20-88CB-96539062381F}"/>
              </a:ext>
            </a:extLst>
          </p:cNvPr>
          <p:cNvCxnSpPr/>
          <p:nvPr/>
        </p:nvCxnSpPr>
        <p:spPr>
          <a:xfrm>
            <a:off x="924448" y="2090058"/>
            <a:ext cx="312503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AB652A7-C7AD-4117-860A-9AC1D5C9AFF1}"/>
              </a:ext>
            </a:extLst>
          </p:cNvPr>
          <p:cNvSpPr txBox="1"/>
          <p:nvPr/>
        </p:nvSpPr>
        <p:spPr>
          <a:xfrm>
            <a:off x="813916" y="2208669"/>
            <a:ext cx="75061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</a:rPr>
              <a:t>Kita </a:t>
            </a:r>
            <a:r>
              <a:rPr lang="en-ID" sz="3200" dirty="0" err="1">
                <a:solidFill>
                  <a:schemeClr val="bg1"/>
                </a:solidFill>
              </a:rPr>
              <a:t>bersyukur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karena</a:t>
            </a:r>
            <a:r>
              <a:rPr lang="en-ID" sz="3200" dirty="0">
                <a:solidFill>
                  <a:schemeClr val="bg1"/>
                </a:solidFill>
              </a:rPr>
              <a:t> Allah </a:t>
            </a:r>
            <a:r>
              <a:rPr lang="en-ID" sz="3200" dirty="0" err="1">
                <a:solidFill>
                  <a:schemeClr val="bg1"/>
                </a:solidFill>
              </a:rPr>
              <a:t>berkenan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menyatakan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diri</a:t>
            </a:r>
            <a:r>
              <a:rPr lang="en-ID" sz="3200" dirty="0">
                <a:solidFill>
                  <a:schemeClr val="bg1"/>
                </a:solidFill>
              </a:rPr>
              <a:t>-Nya </a:t>
            </a:r>
            <a:r>
              <a:rPr lang="en-ID" sz="3200" dirty="0" err="1">
                <a:solidFill>
                  <a:schemeClr val="bg1"/>
                </a:solidFill>
              </a:rPr>
              <a:t>kepada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Dengan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begitu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bisa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mengenal</a:t>
            </a:r>
            <a:r>
              <a:rPr lang="en-ID" sz="3200" dirty="0">
                <a:solidFill>
                  <a:schemeClr val="bg1"/>
                </a:solidFill>
              </a:rPr>
              <a:t>-Nya, </a:t>
            </a:r>
            <a:r>
              <a:rPr lang="en-ID" sz="3200" dirty="0" err="1">
                <a:solidFill>
                  <a:schemeClr val="bg1"/>
                </a:solidFill>
              </a:rPr>
              <a:t>bukan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menerima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informasi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pengetahuan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tentang</a:t>
            </a:r>
            <a:r>
              <a:rPr lang="en-ID" sz="3200" dirty="0">
                <a:solidFill>
                  <a:schemeClr val="bg1"/>
                </a:solidFill>
              </a:rPr>
              <a:t> Dia. </a:t>
            </a:r>
            <a:r>
              <a:rPr lang="en-ID" sz="3200" dirty="0" err="1">
                <a:solidFill>
                  <a:schemeClr val="bg1"/>
                </a:solidFill>
              </a:rPr>
              <a:t>Pengenalan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membuat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memiliki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hubungan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pribadi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dengan</a:t>
            </a:r>
            <a:r>
              <a:rPr lang="en-ID" sz="3200" dirty="0">
                <a:solidFill>
                  <a:schemeClr val="bg1"/>
                </a:solidFill>
              </a:rPr>
              <a:t>-Nya dan </a:t>
            </a:r>
            <a:r>
              <a:rPr lang="en-ID" sz="3200" dirty="0" err="1">
                <a:solidFill>
                  <a:schemeClr val="bg1"/>
                </a:solidFill>
              </a:rPr>
              <a:t>membuat</a:t>
            </a:r>
            <a:r>
              <a:rPr lang="en-ID" sz="3200" dirty="0">
                <a:solidFill>
                  <a:schemeClr val="bg1"/>
                </a:solidFill>
              </a:rPr>
              <a:t>-Nya </a:t>
            </a:r>
            <a:r>
              <a:rPr lang="en-ID" sz="3200" dirty="0" err="1">
                <a:solidFill>
                  <a:schemeClr val="bg1"/>
                </a:solidFill>
              </a:rPr>
              <a:t>dikenal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melalui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hidup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.</a:t>
            </a:r>
            <a:endParaRPr lang="en-ID" sz="3200" b="1" dirty="0">
              <a:solidFill>
                <a:srgbClr val="FED3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3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F11F59-B19E-4C30-B5DA-876B35E34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F9A846-0494-494F-AA7E-44BC9A428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4486B3-4898-4F93-95FF-47584FD433C8}"/>
              </a:ext>
            </a:extLst>
          </p:cNvPr>
          <p:cNvSpPr txBox="1"/>
          <p:nvPr/>
        </p:nvSpPr>
        <p:spPr>
          <a:xfrm>
            <a:off x="4632289" y="3707843"/>
            <a:ext cx="663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 err="1"/>
              <a:t>FIlipi</a:t>
            </a:r>
            <a:r>
              <a:rPr lang="en-ID" sz="3600" b="1" dirty="0"/>
              <a:t> 3:8-10</a:t>
            </a:r>
          </a:p>
        </p:txBody>
      </p:sp>
    </p:spTree>
    <p:extLst>
      <p:ext uri="{BB962C8B-B14F-4D97-AF65-F5344CB8AC3E}">
        <p14:creationId xmlns:p14="http://schemas.microsoft.com/office/powerpoint/2010/main" val="180844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389C30-3418-4369-87CE-AB8F6386C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56ABC-BF65-4756-B314-D82741715839}"/>
              </a:ext>
            </a:extLst>
          </p:cNvPr>
          <p:cNvSpPr txBox="1"/>
          <p:nvPr/>
        </p:nvSpPr>
        <p:spPr>
          <a:xfrm>
            <a:off x="705057" y="1746445"/>
            <a:ext cx="10930933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ID" sz="3600" dirty="0" err="1">
                <a:solidFill>
                  <a:schemeClr val="bg1"/>
                </a:solidFill>
              </a:rPr>
              <a:t>Untuk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mengenal</a:t>
            </a:r>
            <a:r>
              <a:rPr lang="en-ID" sz="3600" dirty="0">
                <a:solidFill>
                  <a:schemeClr val="bg1"/>
                </a:solidFill>
              </a:rPr>
              <a:t> Allah </a:t>
            </a:r>
            <a:r>
              <a:rPr lang="en-ID" sz="3600" dirty="0" err="1">
                <a:solidFill>
                  <a:schemeClr val="bg1"/>
                </a:solidFill>
              </a:rPr>
              <a:t>lebih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karib</a:t>
            </a:r>
            <a:r>
              <a:rPr lang="en-ID" sz="3600" dirty="0">
                <a:solidFill>
                  <a:schemeClr val="bg1"/>
                </a:solidFill>
              </a:rPr>
              <a:t>, </a:t>
            </a:r>
            <a:r>
              <a:rPr lang="en-ID" sz="3600" dirty="0" err="1">
                <a:solidFill>
                  <a:schemeClr val="bg1"/>
                </a:solidFill>
              </a:rPr>
              <a:t>ada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hal-hal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harus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kita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korbankan</a:t>
            </a:r>
            <a:r>
              <a:rPr lang="en-ID" sz="3600" dirty="0">
                <a:solidFill>
                  <a:schemeClr val="bg1"/>
                </a:solidFill>
              </a:rPr>
              <a:t>. Hal-</a:t>
            </a:r>
            <a:r>
              <a:rPr lang="en-ID" sz="3600" dirty="0" err="1">
                <a:solidFill>
                  <a:schemeClr val="bg1"/>
                </a:solidFill>
              </a:rPr>
              <a:t>hal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akan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menghambat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pengenalan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itu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misalnya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adalah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hal-hal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lahiriah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kita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miliki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seperti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dicontohkan</a:t>
            </a:r>
            <a:r>
              <a:rPr lang="en-ID" sz="3600" dirty="0">
                <a:solidFill>
                  <a:schemeClr val="bg1"/>
                </a:solidFill>
              </a:rPr>
              <a:t> Paulus </a:t>
            </a:r>
            <a:r>
              <a:rPr lang="en-ID" sz="3600" dirty="0" err="1">
                <a:solidFill>
                  <a:schemeClr val="bg1"/>
                </a:solidFill>
              </a:rPr>
              <a:t>dalam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ayat</a:t>
            </a:r>
            <a:r>
              <a:rPr lang="en-ID" sz="3600" dirty="0">
                <a:solidFill>
                  <a:schemeClr val="bg1"/>
                </a:solidFill>
              </a:rPr>
              <a:t> 5-6. </a:t>
            </a:r>
          </a:p>
          <a:p>
            <a:pPr>
              <a:spcAft>
                <a:spcPts val="1500"/>
              </a:spcAft>
            </a:pPr>
            <a:r>
              <a:rPr lang="en-ID" sz="3600" b="1" dirty="0" err="1">
                <a:solidFill>
                  <a:srgbClr val="FED3A9"/>
                </a:solidFill>
              </a:rPr>
              <a:t>Posisi-jabatan-kedudukan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merupakan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hal</a:t>
            </a:r>
            <a:r>
              <a:rPr lang="en-ID" sz="3600" b="1" dirty="0">
                <a:solidFill>
                  <a:srgbClr val="FED3A9"/>
                </a:solidFill>
              </a:rPr>
              <a:t> yang </a:t>
            </a:r>
            <a:r>
              <a:rPr lang="en-ID" sz="3600" b="1" dirty="0" err="1">
                <a:solidFill>
                  <a:srgbClr val="FED3A9"/>
                </a:solidFill>
              </a:rPr>
              <a:t>harus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dikorbankan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dengan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menganggapnya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sebagai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kerugian</a:t>
            </a:r>
            <a:r>
              <a:rPr lang="en-ID" sz="3600" b="1" dirty="0">
                <a:solidFill>
                  <a:srgbClr val="FED3A9"/>
                </a:solidFill>
              </a:rPr>
              <a:t>, </a:t>
            </a:r>
            <a:r>
              <a:rPr lang="en-ID" sz="3600" b="1" dirty="0" err="1">
                <a:solidFill>
                  <a:srgbClr val="FED3A9"/>
                </a:solidFill>
              </a:rPr>
              <a:t>melepaskannya</a:t>
            </a:r>
            <a:r>
              <a:rPr lang="en-ID" sz="3600" b="1" dirty="0">
                <a:solidFill>
                  <a:srgbClr val="FED3A9"/>
                </a:solidFill>
              </a:rPr>
              <a:t> dan </a:t>
            </a:r>
            <a:r>
              <a:rPr lang="en-ID" sz="3600" b="1" dirty="0" err="1">
                <a:solidFill>
                  <a:srgbClr val="FED3A9"/>
                </a:solidFill>
              </a:rPr>
              <a:t>bahkan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menganggapnya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sampah</a:t>
            </a:r>
            <a:r>
              <a:rPr lang="en-ID" sz="3600" b="1" dirty="0">
                <a:solidFill>
                  <a:srgbClr val="FED3A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530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7D8317-226B-4F59-A2FE-33ACB6B95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69B6E-1CCD-47A2-A0BE-413DA1FBFABC}"/>
              </a:ext>
            </a:extLst>
          </p:cNvPr>
          <p:cNvSpPr txBox="1"/>
          <p:nvPr/>
        </p:nvSpPr>
        <p:spPr>
          <a:xfrm>
            <a:off x="5858188" y="2238814"/>
            <a:ext cx="59184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ID" sz="4000" b="1" dirty="0" err="1"/>
              <a:t>Dengan</a:t>
            </a:r>
            <a:r>
              <a:rPr lang="en-ID" sz="4000" b="1" dirty="0"/>
              <a:t> </a:t>
            </a:r>
            <a:r>
              <a:rPr lang="en-ID" sz="4000" b="1" dirty="0" err="1"/>
              <a:t>begitu</a:t>
            </a:r>
            <a:r>
              <a:rPr lang="en-ID" sz="4000" b="1" dirty="0"/>
              <a:t> </a:t>
            </a:r>
            <a:r>
              <a:rPr lang="en-ID" sz="4000" b="1" dirty="0" err="1"/>
              <a:t>penghalang</a:t>
            </a:r>
            <a:r>
              <a:rPr lang="en-ID" sz="4000" b="1" dirty="0"/>
              <a:t> </a:t>
            </a:r>
            <a:r>
              <a:rPr lang="en-ID" sz="4000" b="1" dirty="0" err="1"/>
              <a:t>itu</a:t>
            </a:r>
            <a:r>
              <a:rPr lang="en-ID" sz="4000" b="1" dirty="0"/>
              <a:t> </a:t>
            </a:r>
            <a:r>
              <a:rPr lang="en-ID" sz="4000" b="1" dirty="0" err="1"/>
              <a:t>disingkirkan</a:t>
            </a:r>
            <a:r>
              <a:rPr lang="en-ID" sz="4000" b="1" dirty="0"/>
              <a:t> dan </a:t>
            </a:r>
            <a:r>
              <a:rPr lang="en-ID" sz="4000" b="1" dirty="0" err="1"/>
              <a:t>jalan</a:t>
            </a:r>
            <a:r>
              <a:rPr lang="en-ID" sz="4000" b="1" dirty="0"/>
              <a:t> </a:t>
            </a:r>
            <a:r>
              <a:rPr lang="en-ID" sz="4000" b="1" dirty="0" err="1"/>
              <a:t>pengenalan</a:t>
            </a:r>
            <a:r>
              <a:rPr lang="en-ID" sz="4000" b="1" dirty="0"/>
              <a:t> </a:t>
            </a:r>
            <a:r>
              <a:rPr lang="en-ID" sz="4000" b="1" dirty="0" err="1"/>
              <a:t>kita</a:t>
            </a:r>
            <a:r>
              <a:rPr lang="en-ID" sz="4000" b="1" dirty="0"/>
              <a:t> </a:t>
            </a:r>
            <a:r>
              <a:rPr lang="en-ID" sz="4000" b="1" dirty="0" err="1"/>
              <a:t>kepada</a:t>
            </a:r>
            <a:r>
              <a:rPr lang="en-ID" sz="4000" b="1" dirty="0"/>
              <a:t> </a:t>
            </a:r>
            <a:r>
              <a:rPr lang="en-ID" sz="4000" b="1" dirty="0" err="1"/>
              <a:t>Kristus</a:t>
            </a:r>
            <a:r>
              <a:rPr lang="en-ID" sz="4000" b="1" dirty="0"/>
              <a:t> </a:t>
            </a:r>
            <a:r>
              <a:rPr lang="en-ID" sz="4000" b="1" dirty="0" err="1"/>
              <a:t>menjadi</a:t>
            </a:r>
            <a:r>
              <a:rPr lang="en-ID" sz="4000" b="1" dirty="0"/>
              <a:t> </a:t>
            </a:r>
            <a:r>
              <a:rPr lang="en-ID" sz="4000" b="1" dirty="0" err="1"/>
              <a:t>lebih</a:t>
            </a:r>
            <a:r>
              <a:rPr lang="en-ID" sz="4000" b="1" dirty="0"/>
              <a:t> </a:t>
            </a:r>
            <a:r>
              <a:rPr lang="en-ID" sz="4000" b="1" dirty="0" err="1"/>
              <a:t>leluasa</a:t>
            </a:r>
            <a:r>
              <a:rPr lang="en-ID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28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02B0F2-F719-41D9-A9FA-64114B9FB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" y="0"/>
            <a:ext cx="12189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D498BB-D123-4CE4-959A-9299ECF49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0A5233-2F5B-4041-AEA5-0C9690804B29}"/>
              </a:ext>
            </a:extLst>
          </p:cNvPr>
          <p:cNvSpPr txBox="1"/>
          <p:nvPr/>
        </p:nvSpPr>
        <p:spPr>
          <a:xfrm>
            <a:off x="4632289" y="3707843"/>
            <a:ext cx="663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 err="1"/>
              <a:t>FIlipi</a:t>
            </a:r>
            <a:r>
              <a:rPr lang="en-ID" sz="3600" b="1" dirty="0"/>
              <a:t> 3:17</a:t>
            </a:r>
          </a:p>
        </p:txBody>
      </p:sp>
    </p:spTree>
    <p:extLst>
      <p:ext uri="{BB962C8B-B14F-4D97-AF65-F5344CB8AC3E}">
        <p14:creationId xmlns:p14="http://schemas.microsoft.com/office/powerpoint/2010/main" val="425221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FF6FA2-2788-4F4D-B28A-23F67F1E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2E0DD2-5498-42A8-B21A-6D664492AE75}"/>
              </a:ext>
            </a:extLst>
          </p:cNvPr>
          <p:cNvSpPr txBox="1"/>
          <p:nvPr/>
        </p:nvSpPr>
        <p:spPr>
          <a:xfrm>
            <a:off x="705058" y="1746445"/>
            <a:ext cx="10589289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ID" sz="3600" dirty="0" err="1">
                <a:solidFill>
                  <a:schemeClr val="bg1"/>
                </a:solidFill>
              </a:rPr>
              <a:t>Dalam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mengenal</a:t>
            </a:r>
            <a:r>
              <a:rPr lang="en-ID" sz="3600" dirty="0">
                <a:solidFill>
                  <a:schemeClr val="bg1"/>
                </a:solidFill>
              </a:rPr>
              <a:t> Allah, </a:t>
            </a:r>
            <a:r>
              <a:rPr lang="en-ID" sz="3600" dirty="0" err="1">
                <a:solidFill>
                  <a:schemeClr val="bg1"/>
                </a:solidFill>
              </a:rPr>
              <a:t>kita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membutuhkan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figur-figur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teladan</a:t>
            </a:r>
            <a:r>
              <a:rPr lang="en-ID" sz="3600" dirty="0">
                <a:solidFill>
                  <a:schemeClr val="bg1"/>
                </a:solidFill>
              </a:rPr>
              <a:t>. </a:t>
            </a:r>
            <a:r>
              <a:rPr lang="en-ID" sz="3600" dirty="0" err="1">
                <a:solidFill>
                  <a:schemeClr val="bg1"/>
                </a:solidFill>
              </a:rPr>
              <a:t>Teroi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disertai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contoh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atau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keteladan</a:t>
            </a:r>
            <a:r>
              <a:rPr lang="en-ID" sz="3600" dirty="0">
                <a:solidFill>
                  <a:schemeClr val="bg1"/>
                </a:solidFill>
              </a:rPr>
              <a:t>, </a:t>
            </a:r>
            <a:r>
              <a:rPr lang="en-ID" sz="3600" dirty="0" err="1">
                <a:solidFill>
                  <a:schemeClr val="bg1"/>
                </a:solidFill>
              </a:rPr>
              <a:t>tentu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akan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lebih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mengena</a:t>
            </a:r>
            <a:r>
              <a:rPr lang="en-ID" sz="3600" dirty="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1500"/>
              </a:spcAft>
            </a:pPr>
            <a:r>
              <a:rPr lang="en-ID" sz="3600" b="1" dirty="0" err="1">
                <a:solidFill>
                  <a:srgbClr val="FED3A9"/>
                </a:solidFill>
              </a:rPr>
              <a:t>Untuk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mendapatkan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hal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ini</a:t>
            </a:r>
            <a:r>
              <a:rPr lang="en-ID" sz="3600" b="1" dirty="0">
                <a:solidFill>
                  <a:srgbClr val="FED3A9"/>
                </a:solidFill>
              </a:rPr>
              <a:t>, </a:t>
            </a:r>
            <a:r>
              <a:rPr lang="en-ID" sz="3600" b="1" dirty="0" err="1">
                <a:solidFill>
                  <a:srgbClr val="FED3A9"/>
                </a:solidFill>
              </a:rPr>
              <a:t>kita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perlu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meneladani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tokoh-tokoh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Alkitab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atau</a:t>
            </a:r>
            <a:r>
              <a:rPr lang="en-ID" sz="3600" b="1" dirty="0">
                <a:solidFill>
                  <a:srgbClr val="FED3A9"/>
                </a:solidFill>
              </a:rPr>
              <a:t> orang-orang </a:t>
            </a:r>
            <a:r>
              <a:rPr lang="en-ID" sz="3600" b="1" dirty="0" err="1">
                <a:solidFill>
                  <a:srgbClr val="FED3A9"/>
                </a:solidFill>
              </a:rPr>
              <a:t>dalam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kehidupan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kita</a:t>
            </a:r>
            <a:r>
              <a:rPr lang="en-ID" sz="3600" b="1" dirty="0">
                <a:solidFill>
                  <a:srgbClr val="FED3A9"/>
                </a:solidFill>
              </a:rPr>
              <a:t> yang </a:t>
            </a:r>
            <a:r>
              <a:rPr lang="en-ID" sz="3600" b="1" dirty="0" err="1">
                <a:solidFill>
                  <a:srgbClr val="FED3A9"/>
                </a:solidFill>
              </a:rPr>
              <a:t>telah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berhasil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mengesampingkan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hal-hal</a:t>
            </a:r>
            <a:r>
              <a:rPr lang="en-ID" sz="3600" b="1" dirty="0">
                <a:solidFill>
                  <a:srgbClr val="FED3A9"/>
                </a:solidFill>
              </a:rPr>
              <a:t> </a:t>
            </a:r>
            <a:r>
              <a:rPr lang="en-ID" sz="3600" b="1" dirty="0" err="1">
                <a:solidFill>
                  <a:srgbClr val="FED3A9"/>
                </a:solidFill>
              </a:rPr>
              <a:t>duniawinya</a:t>
            </a:r>
            <a:r>
              <a:rPr lang="en-ID" sz="3600" b="1" dirty="0">
                <a:solidFill>
                  <a:srgbClr val="FED3A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9643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236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SISKA</dc:creator>
  <cp:lastModifiedBy>SISKA</cp:lastModifiedBy>
  <cp:revision>5</cp:revision>
  <dcterms:created xsi:type="dcterms:W3CDTF">2020-11-24T17:27:30Z</dcterms:created>
  <dcterms:modified xsi:type="dcterms:W3CDTF">2020-11-24T18:00:44Z</dcterms:modified>
</cp:coreProperties>
</file>