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 snapToGrid="0">
      <p:cViewPr>
        <p:scale>
          <a:sx n="100" d="100"/>
          <a:sy n="100" d="100"/>
        </p:scale>
        <p:origin x="136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1BD-ABFF-4B9D-92A4-725D7F0DA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1A4CC-880C-4BC0-8163-639ACBAE3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7B44E-8DC3-4FE2-8D86-25867F51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C0A97-D5E0-4C39-9FC5-C55869B5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59870-5E40-47A5-9250-00678B33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165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842B-32B3-4F43-ABFC-25B0F3CC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4E262-4220-431F-B9C1-5ADF11E81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79507-909B-479B-8F9F-3B7DBE97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42FB5-33F4-4D94-B9FE-FA7C7970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D77B0-B38E-4006-B132-E0DC585C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549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5A9D0-4C57-4F92-BF0E-6DA170430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C7FFD-0D9C-44E2-9690-521FEBC0B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067AD-F519-4575-A897-88F7D3E9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AA04C-AB1D-49A6-8143-A2FD7F26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00412-7A51-401E-AF4E-136D33FB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166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8687-0D25-4608-A327-D3CBFB99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8ED5D-6987-46D9-A432-94604709E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2ECA1-3276-4498-8346-6C7E7C25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6CBB-AB6C-47F4-8605-8EBA5EFE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37008-248E-4EE4-A10D-05158277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90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287A-DFDB-445E-8123-D3FD3477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64D73-118A-48BC-9DCF-67E7E92CD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AE565-A5AC-44DE-A831-E0DBEC7A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46877-46BA-4E38-9D94-B0E646D9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D322-DC42-4BE0-AC20-D7EDEBC0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6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DF1E2-9424-404D-A866-A6C5CB21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162F-7690-4C70-83FD-05A0A14D1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F3D77-A530-4DF5-9871-6B0DEFA57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A8992-6886-4678-B1A6-859B46963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50BEC-CAC7-4DCE-A975-9C93B753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8B2B9-8404-4C54-AA08-60B1E7D2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420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C72B-F4E8-43D4-8A61-911F35CA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0274B-3164-4A9A-B323-F3536142F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CA219-BDA7-4602-B108-DD793B7C3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AA0B7-4752-4329-857D-FB7B94B62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96F15-8FF7-40E1-8D81-F35CCD33A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994D1E-F88C-4E43-8667-945FD37D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FD4BA-4E42-4AAC-9F19-D4CD694C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92962-7727-4EED-BAFF-E37A18C7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171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5206-23B0-4E67-B366-8A7EF984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751B4-6B8D-44CC-96AF-737C6267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7F6EE-ADF4-4C8A-A0DB-5DBD0A35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90E8A-1AB2-4AE3-B133-962D958B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748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1C818-3C6E-4F59-8269-B3A55B87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3613A-EF8E-4EE2-ADD8-D5A69AFB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7FBD3-712D-489D-AE18-CE7B97D9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308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2590-532C-420D-A266-7C6F5E77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87A7-1276-4D24-94CD-03DF42ABF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2480F-CE85-4A64-AE57-7DCFE85FE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E643C-92AA-4B09-842A-3D32242F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4C52B-FCAF-4E8E-ACC0-91733FFD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71C97-2405-4B06-B082-F21BD976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63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113B-58DA-47EC-B776-EEA5BC66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7148A6-3944-4202-861A-6DB9FA5D4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34802-4967-4F0E-BC64-CACD0D27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413BE-8B96-4BE6-BDAE-D276E3E7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F8A80-84C1-4FD7-BF21-C55E6FF1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A6ED6-6862-4E76-A6EA-9561A343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672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4B38D-23DF-4F68-9C44-71659B8F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DA9C5-81F5-464E-9B7A-377877636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0511D-021C-4D5F-9817-5E960768A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DB13-79F5-46E8-A49F-02F4A1544D21}" type="datetimeFigureOut">
              <a:rPr lang="en-ID" smtClean="0"/>
              <a:t>22/03/2021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B1151-E87E-4719-9554-9F78D83FD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318AD-AEAA-4B8F-A056-AECE9A300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DFCB-08B4-46F9-9D41-7958A33BDF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904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1DD671E-F63A-408B-813B-91B068F20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AAFA8E-5351-4D35-87B5-383E5E2A6385}"/>
              </a:ext>
            </a:extLst>
          </p:cNvPr>
          <p:cNvSpPr txBox="1"/>
          <p:nvPr/>
        </p:nvSpPr>
        <p:spPr>
          <a:xfrm>
            <a:off x="390525" y="1209675"/>
            <a:ext cx="90868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13000" b="1" dirty="0"/>
              <a:t>PERKATAAN</a:t>
            </a:r>
          </a:p>
          <a:p>
            <a:pPr algn="r"/>
            <a:r>
              <a:rPr lang="en-ID" sz="13000" b="1" dirty="0"/>
              <a:t>BERKAT</a:t>
            </a:r>
          </a:p>
        </p:txBody>
      </p:sp>
    </p:spTree>
    <p:extLst>
      <p:ext uri="{BB962C8B-B14F-4D97-AF65-F5344CB8AC3E}">
        <p14:creationId xmlns:p14="http://schemas.microsoft.com/office/powerpoint/2010/main" val="173009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701BC-92D5-4A74-859C-860911780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F2B73A-8D90-4F46-AB15-2A8F357AA5F7}"/>
              </a:ext>
            </a:extLst>
          </p:cNvPr>
          <p:cNvSpPr txBox="1"/>
          <p:nvPr/>
        </p:nvSpPr>
        <p:spPr>
          <a:xfrm>
            <a:off x="3086100" y="87826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BACAAN : </a:t>
            </a:r>
            <a:r>
              <a:rPr lang="en-ID" sz="4000" b="1" dirty="0" err="1"/>
              <a:t>Yakobus</a:t>
            </a:r>
            <a:r>
              <a:rPr lang="en-ID" sz="4000" b="1" dirty="0"/>
              <a:t> 3:1-12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2ABBE-D9E3-4630-9182-CE416540204A}"/>
              </a:ext>
            </a:extLst>
          </p:cNvPr>
          <p:cNvSpPr txBox="1"/>
          <p:nvPr/>
        </p:nvSpPr>
        <p:spPr>
          <a:xfrm>
            <a:off x="3086100" y="1586151"/>
            <a:ext cx="8801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/>
              <a:t>Lidah</a:t>
            </a:r>
            <a:r>
              <a:rPr lang="en-ID" sz="3200" dirty="0"/>
              <a:t> </a:t>
            </a:r>
            <a:r>
              <a:rPr lang="en-ID" sz="3200" dirty="0" err="1"/>
              <a:t>meskipun</a:t>
            </a:r>
            <a:r>
              <a:rPr lang="en-ID" sz="3200" dirty="0"/>
              <a:t> </a:t>
            </a:r>
            <a:r>
              <a:rPr lang="en-ID" sz="3200" dirty="0" err="1"/>
              <a:t>suatu</a:t>
            </a:r>
            <a:r>
              <a:rPr lang="en-ID" sz="3200" dirty="0"/>
              <a:t> </a:t>
            </a:r>
            <a:r>
              <a:rPr lang="en-ID" sz="3200" dirty="0" err="1"/>
              <a:t>anggota</a:t>
            </a:r>
            <a:r>
              <a:rPr lang="en-ID" sz="3200" dirty="0"/>
              <a:t> </a:t>
            </a:r>
            <a:r>
              <a:rPr lang="en-ID" sz="3200" dirty="0" err="1"/>
              <a:t>kecil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tubuh</a:t>
            </a:r>
            <a:r>
              <a:rPr lang="en-ID" sz="3200" dirty="0"/>
              <a:t>, </a:t>
            </a:r>
            <a:r>
              <a:rPr lang="en-ID" sz="3200" dirty="0" err="1"/>
              <a:t>tapi</a:t>
            </a:r>
            <a:r>
              <a:rPr lang="en-ID" sz="3200" dirty="0"/>
              <a:t> </a:t>
            </a:r>
            <a:r>
              <a:rPr lang="en-ID" sz="3200" dirty="0" err="1"/>
              <a:t>memiliki</a:t>
            </a:r>
            <a:r>
              <a:rPr lang="en-ID" sz="3200" dirty="0"/>
              <a:t> </a:t>
            </a:r>
            <a:r>
              <a:rPr lang="en-ID" sz="3200" dirty="0" err="1"/>
              <a:t>peran</a:t>
            </a:r>
            <a:r>
              <a:rPr lang="en-ID" sz="3200" dirty="0"/>
              <a:t> yang </a:t>
            </a:r>
            <a:r>
              <a:rPr lang="en-ID" sz="3200" dirty="0" err="1"/>
              <a:t>penting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kehidupan</a:t>
            </a:r>
            <a:r>
              <a:rPr lang="en-ID" sz="3200" dirty="0"/>
              <a:t> </a:t>
            </a:r>
            <a:r>
              <a:rPr lang="en-ID" sz="3200" dirty="0" err="1"/>
              <a:t>seseorang</a:t>
            </a:r>
            <a:r>
              <a:rPr lang="en-ID" sz="3200" dirty="0"/>
              <a:t>. </a:t>
            </a:r>
            <a:r>
              <a:rPr lang="en-ID" sz="3200" dirty="0" err="1"/>
              <a:t>Lidah</a:t>
            </a:r>
            <a:r>
              <a:rPr lang="en-ID" sz="3200" dirty="0"/>
              <a:t> </a:t>
            </a:r>
            <a:r>
              <a:rPr lang="en-ID" sz="3200" dirty="0" err="1"/>
              <a:t>diumpamakan</a:t>
            </a:r>
            <a:r>
              <a:rPr lang="en-ID" sz="3200" dirty="0"/>
              <a:t> </a:t>
            </a:r>
            <a:r>
              <a:rPr lang="en-ID" sz="3200" dirty="0" err="1"/>
              <a:t>seperti</a:t>
            </a:r>
            <a:r>
              <a:rPr lang="en-ID" sz="3200" dirty="0"/>
              <a:t> </a:t>
            </a:r>
            <a:r>
              <a:rPr lang="en-ID" sz="3200" dirty="0" err="1"/>
              <a:t>api</a:t>
            </a:r>
            <a:r>
              <a:rPr lang="en-ID" sz="3200" dirty="0"/>
              <a:t>, yang </a:t>
            </a:r>
            <a:r>
              <a:rPr lang="en-ID" sz="3200" dirty="0" err="1"/>
              <a:t>bisa</a:t>
            </a:r>
            <a:r>
              <a:rPr lang="en-ID" sz="3200" dirty="0"/>
              <a:t> </a:t>
            </a:r>
            <a:r>
              <a:rPr lang="en-ID" sz="3200" dirty="0" err="1"/>
              <a:t>menghanguskan</a:t>
            </a:r>
            <a:r>
              <a:rPr lang="en-ID" sz="3200" dirty="0"/>
              <a:t> area yang </a:t>
            </a:r>
            <a:r>
              <a:rPr lang="en-ID" sz="3200" dirty="0" err="1"/>
              <a:t>luas</a:t>
            </a:r>
            <a:r>
              <a:rPr lang="en-ID" sz="3200" dirty="0"/>
              <a:t>. </a:t>
            </a:r>
            <a:r>
              <a:rPr lang="en-ID" sz="3200" dirty="0" err="1"/>
              <a:t>Namun</a:t>
            </a:r>
            <a:r>
              <a:rPr lang="en-ID" sz="3200" dirty="0"/>
              <a:t> </a:t>
            </a:r>
            <a:r>
              <a:rPr lang="en-ID" sz="3200" dirty="0" err="1"/>
              <a:t>lidah</a:t>
            </a:r>
            <a:r>
              <a:rPr lang="en-ID" sz="3200" dirty="0"/>
              <a:t> juga </a:t>
            </a:r>
            <a:r>
              <a:rPr lang="en-ID" sz="3200" dirty="0" err="1"/>
              <a:t>diumpamakan</a:t>
            </a:r>
            <a:r>
              <a:rPr lang="en-ID" sz="3200" dirty="0"/>
              <a:t> </a:t>
            </a:r>
            <a:r>
              <a:rPr lang="en-ID" sz="3200" dirty="0" err="1"/>
              <a:t>seperti</a:t>
            </a:r>
            <a:r>
              <a:rPr lang="en-ID" sz="3200" dirty="0"/>
              <a:t> </a:t>
            </a:r>
            <a:r>
              <a:rPr lang="en-ID" sz="3200" dirty="0" err="1"/>
              <a:t>kemudi</a:t>
            </a:r>
            <a:r>
              <a:rPr lang="en-ID" sz="3200" dirty="0"/>
              <a:t> yang </a:t>
            </a:r>
            <a:r>
              <a:rPr lang="en-ID" sz="3200" dirty="0" err="1"/>
              <a:t>bisa</a:t>
            </a:r>
            <a:r>
              <a:rPr lang="en-ID" sz="3200" dirty="0"/>
              <a:t> </a:t>
            </a:r>
            <a:r>
              <a:rPr lang="en-ID" sz="3200" dirty="0" err="1"/>
              <a:t>digunakan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mengendalikan</a:t>
            </a:r>
            <a:r>
              <a:rPr lang="en-ID" sz="3200" dirty="0"/>
              <a:t> </a:t>
            </a:r>
            <a:r>
              <a:rPr lang="en-ID" sz="3200" dirty="0" err="1"/>
              <a:t>suatu</a:t>
            </a:r>
            <a:r>
              <a:rPr lang="en-ID" sz="3200" dirty="0"/>
              <a:t> </a:t>
            </a:r>
            <a:r>
              <a:rPr lang="en-ID" sz="3200" dirty="0" err="1"/>
              <a:t>kapal</a:t>
            </a:r>
            <a:r>
              <a:rPr lang="en-ID" sz="3200" dirty="0"/>
              <a:t> yang </a:t>
            </a:r>
            <a:r>
              <a:rPr lang="en-ID" sz="3200" dirty="0" err="1"/>
              <a:t>besar</a:t>
            </a:r>
            <a:r>
              <a:rPr lang="en-ID" sz="3200" dirty="0"/>
              <a:t>. </a:t>
            </a:r>
            <a:r>
              <a:rPr lang="en-ID" sz="3200" dirty="0" err="1"/>
              <a:t>Jadi</a:t>
            </a:r>
            <a:r>
              <a:rPr lang="en-ID" sz="3200" dirty="0"/>
              <a:t> </a:t>
            </a:r>
            <a:r>
              <a:rPr lang="en-ID" sz="3200" dirty="0" err="1"/>
              <a:t>lidah</a:t>
            </a:r>
            <a:r>
              <a:rPr lang="en-ID" sz="3200" dirty="0"/>
              <a:t> </a:t>
            </a:r>
            <a:r>
              <a:rPr lang="en-ID" sz="3200" dirty="0" err="1"/>
              <a:t>bisa</a:t>
            </a:r>
            <a:r>
              <a:rPr lang="en-ID" sz="3200" dirty="0"/>
              <a:t>  </a:t>
            </a:r>
            <a:r>
              <a:rPr lang="en-ID" sz="3200" dirty="0" err="1"/>
              <a:t>digunakan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merusak</a:t>
            </a:r>
            <a:r>
              <a:rPr lang="en-ID" sz="3200" dirty="0"/>
              <a:t> dan </a:t>
            </a:r>
            <a:r>
              <a:rPr lang="en-ID" sz="3200" dirty="0" err="1"/>
              <a:t>bisa</a:t>
            </a:r>
            <a:r>
              <a:rPr lang="en-ID" sz="3200" dirty="0"/>
              <a:t> juga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membangun</a:t>
            </a:r>
            <a:r>
              <a:rPr lang="en-ID" sz="3200" dirty="0"/>
              <a:t> dan </a:t>
            </a:r>
            <a:r>
              <a:rPr lang="en-ID" sz="3200" dirty="0" err="1"/>
              <a:t>menjadi</a:t>
            </a:r>
            <a:r>
              <a:rPr lang="en-ID" sz="3200" dirty="0"/>
              <a:t> </a:t>
            </a:r>
            <a:r>
              <a:rPr lang="en-ID" sz="3200" dirty="0" err="1"/>
              <a:t>berkat</a:t>
            </a:r>
            <a:r>
              <a:rPr lang="en-ID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796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FCD019-4BC5-4439-92B7-75DC12801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96579F-9969-4697-80BC-8159FE360481}"/>
              </a:ext>
            </a:extLst>
          </p:cNvPr>
          <p:cNvSpPr txBox="1"/>
          <p:nvPr/>
        </p:nvSpPr>
        <p:spPr>
          <a:xfrm>
            <a:off x="1562100" y="4324350"/>
            <a:ext cx="967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6000" b="1" dirty="0"/>
              <a:t>BAGAIMANA BISA</a:t>
            </a:r>
          </a:p>
          <a:p>
            <a:pPr algn="ctr"/>
            <a:r>
              <a:rPr lang="en-ID" sz="6000" b="1" dirty="0"/>
              <a:t>MENGENDALIKAN LIDAH?</a:t>
            </a:r>
          </a:p>
        </p:txBody>
      </p:sp>
    </p:spTree>
    <p:extLst>
      <p:ext uri="{BB962C8B-B14F-4D97-AF65-F5344CB8AC3E}">
        <p14:creationId xmlns:p14="http://schemas.microsoft.com/office/powerpoint/2010/main" val="136169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09F01-8E07-4A90-8F73-055B171CA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" y="0"/>
            <a:ext cx="1218858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DEF2C-630B-467C-ACDA-86351F548346}"/>
              </a:ext>
            </a:extLst>
          </p:cNvPr>
          <p:cNvSpPr txBox="1"/>
          <p:nvPr/>
        </p:nvSpPr>
        <p:spPr>
          <a:xfrm>
            <a:off x="5088054" y="916365"/>
            <a:ext cx="6989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1" dirty="0"/>
              <a:t>MILIKI HATI YANG BERSIH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152B3-D4B6-4F06-ACD8-2CEB28EC73BD}"/>
              </a:ext>
            </a:extLst>
          </p:cNvPr>
          <p:cNvSpPr txBox="1"/>
          <p:nvPr/>
        </p:nvSpPr>
        <p:spPr>
          <a:xfrm>
            <a:off x="5088054" y="1771650"/>
            <a:ext cx="6703895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D" sz="3200" b="1" dirty="0" err="1"/>
              <a:t>Yakobus</a:t>
            </a:r>
            <a:r>
              <a:rPr lang="en-ID" sz="3200" b="1" dirty="0"/>
              <a:t> 3:11</a:t>
            </a:r>
          </a:p>
          <a:p>
            <a:pPr>
              <a:spcAft>
                <a:spcPts val="900"/>
              </a:spcAft>
            </a:pPr>
            <a:r>
              <a:rPr lang="en-ID" sz="3200" dirty="0" err="1"/>
              <a:t>Tuhan</a:t>
            </a:r>
            <a:r>
              <a:rPr lang="en-ID" sz="3200" dirty="0"/>
              <a:t> </a:t>
            </a:r>
            <a:r>
              <a:rPr lang="en-ID" sz="3200" dirty="0" err="1"/>
              <a:t>Yesus</a:t>
            </a:r>
            <a:r>
              <a:rPr lang="en-ID" sz="3200" dirty="0"/>
              <a:t> </a:t>
            </a:r>
            <a:r>
              <a:rPr lang="en-ID" sz="3200" dirty="0" err="1"/>
              <a:t>berkata</a:t>
            </a:r>
            <a:r>
              <a:rPr lang="en-ID" sz="3200" dirty="0"/>
              <a:t>, “</a:t>
            </a:r>
            <a:r>
              <a:rPr lang="en-ID" sz="3200" dirty="0" err="1"/>
              <a:t>Apa</a:t>
            </a:r>
            <a:r>
              <a:rPr lang="en-ID" sz="3200" dirty="0"/>
              <a:t> yang </a:t>
            </a:r>
            <a:r>
              <a:rPr lang="en-ID" sz="3200" dirty="0" err="1"/>
              <a:t>keluar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mulut</a:t>
            </a:r>
            <a:r>
              <a:rPr lang="en-ID" sz="3200" dirty="0"/>
              <a:t> </a:t>
            </a:r>
            <a:r>
              <a:rPr lang="en-ID" sz="3200" dirty="0" err="1"/>
              <a:t>berasal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hati</a:t>
            </a:r>
            <a:r>
              <a:rPr lang="en-ID" sz="3200" dirty="0"/>
              <a:t>...” </a:t>
            </a:r>
            <a:br>
              <a:rPr lang="en-ID" sz="3200" dirty="0"/>
            </a:br>
            <a:r>
              <a:rPr lang="en-ID" sz="3200" b="1" dirty="0"/>
              <a:t>(Mat. 15:18)</a:t>
            </a:r>
            <a:r>
              <a:rPr lang="en-ID" sz="3200" dirty="0"/>
              <a:t>.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demikian</a:t>
            </a:r>
            <a:r>
              <a:rPr lang="en-ID" sz="3200" dirty="0"/>
              <a:t>, </a:t>
            </a:r>
            <a:r>
              <a:rPr lang="en-ID" sz="3200" dirty="0" err="1"/>
              <a:t>hati</a:t>
            </a:r>
            <a:r>
              <a:rPr lang="en-ID" sz="3200" dirty="0"/>
              <a:t> </a:t>
            </a:r>
            <a:r>
              <a:rPr lang="en-ID" sz="3200" dirty="0" err="1"/>
              <a:t>merupakan</a:t>
            </a:r>
            <a:r>
              <a:rPr lang="en-ID" sz="3200" dirty="0"/>
              <a:t> </a:t>
            </a:r>
            <a:r>
              <a:rPr lang="en-ID" sz="3200" dirty="0" err="1"/>
              <a:t>hal</a:t>
            </a:r>
            <a:r>
              <a:rPr lang="en-ID" sz="3200" dirty="0"/>
              <a:t> yang </a:t>
            </a:r>
            <a:r>
              <a:rPr lang="en-ID" sz="3200" dirty="0" err="1"/>
              <a:t>utama</a:t>
            </a:r>
            <a:r>
              <a:rPr lang="en-ID" sz="3200" dirty="0"/>
              <a:t> </a:t>
            </a:r>
            <a:r>
              <a:rPr lang="en-ID" sz="3200" dirty="0" err="1"/>
              <a:t>harus</a:t>
            </a:r>
            <a:r>
              <a:rPr lang="en-ID" sz="3200" dirty="0"/>
              <a:t> </a:t>
            </a:r>
            <a:r>
              <a:rPr lang="en-ID" sz="3200" dirty="0" err="1"/>
              <a:t>dibereskan</a:t>
            </a:r>
            <a:r>
              <a:rPr lang="en-ID" sz="3200" dirty="0"/>
              <a:t> </a:t>
            </a:r>
            <a:r>
              <a:rPr lang="en-ID" sz="3200" dirty="0" err="1"/>
              <a:t>terlebih</a:t>
            </a:r>
            <a:r>
              <a:rPr lang="en-ID" sz="3200" dirty="0"/>
              <a:t> </a:t>
            </a:r>
            <a:r>
              <a:rPr lang="en-ID" sz="3200" dirty="0" err="1"/>
              <a:t>dahulu</a:t>
            </a:r>
            <a:r>
              <a:rPr lang="en-ID" sz="3200" dirty="0"/>
              <a:t>. Dan </a:t>
            </a:r>
            <a:r>
              <a:rPr lang="en-ID" sz="3200" dirty="0" err="1"/>
              <a:t>jika</a:t>
            </a:r>
            <a:r>
              <a:rPr lang="en-ID" sz="3200" dirty="0"/>
              <a:t> </a:t>
            </a:r>
            <a:r>
              <a:rPr lang="en-ID" sz="3200" dirty="0" err="1"/>
              <a:t>hati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sudah</a:t>
            </a:r>
            <a:r>
              <a:rPr lang="en-ID" sz="3200" dirty="0"/>
              <a:t> </a:t>
            </a:r>
            <a:r>
              <a:rPr lang="en-ID" sz="3200" dirty="0" err="1"/>
              <a:t>beres</a:t>
            </a:r>
            <a:r>
              <a:rPr lang="en-ID" sz="3200" dirty="0"/>
              <a:t> </a:t>
            </a:r>
            <a:r>
              <a:rPr lang="en-ID" sz="3200" dirty="0" err="1"/>
              <a:t>maka</a:t>
            </a:r>
            <a:r>
              <a:rPr lang="en-ID" sz="3200" dirty="0"/>
              <a:t> </a:t>
            </a:r>
            <a:r>
              <a:rPr lang="en-ID" sz="3200" dirty="0" err="1"/>
              <a:t>mulut</a:t>
            </a:r>
            <a:r>
              <a:rPr lang="en-ID" sz="3200" dirty="0"/>
              <a:t> (</a:t>
            </a:r>
            <a:r>
              <a:rPr lang="en-ID" sz="3200" dirty="0" err="1"/>
              <a:t>lidah</a:t>
            </a:r>
            <a:r>
              <a:rPr lang="en-ID" sz="3200" dirty="0"/>
              <a:t>)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bisa</a:t>
            </a:r>
            <a:r>
              <a:rPr lang="en-ID" sz="3200" dirty="0"/>
              <a:t> </a:t>
            </a:r>
            <a:r>
              <a:rPr lang="en-ID" sz="3200" dirty="0" err="1"/>
              <a:t>menjadi</a:t>
            </a:r>
            <a:r>
              <a:rPr lang="en-ID" sz="3200" dirty="0"/>
              <a:t> </a:t>
            </a:r>
            <a:r>
              <a:rPr lang="en-ID" sz="3200" dirty="0" err="1"/>
              <a:t>berkat</a:t>
            </a:r>
            <a:r>
              <a:rPr lang="en-ID" sz="3200" dirty="0"/>
              <a:t>. </a:t>
            </a:r>
            <a:r>
              <a:rPr lang="en-ID" sz="3200" dirty="0" err="1"/>
              <a:t>Bagaimana</a:t>
            </a:r>
            <a:r>
              <a:rPr lang="en-ID" sz="3200" dirty="0"/>
              <a:t> </a:t>
            </a:r>
            <a:r>
              <a:rPr lang="en-ID" sz="3200" dirty="0" err="1"/>
              <a:t>caranya</a:t>
            </a:r>
            <a:r>
              <a:rPr lang="en-ID" sz="32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29BE3-0AB0-4F1B-B09C-CEEBB4D37CA8}"/>
              </a:ext>
            </a:extLst>
          </p:cNvPr>
          <p:cNvSpPr txBox="1"/>
          <p:nvPr/>
        </p:nvSpPr>
        <p:spPr>
          <a:xfrm>
            <a:off x="2022708" y="446618"/>
            <a:ext cx="30653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50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4489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D35D5-2D36-4B08-B184-1F3C2E13F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249D3A-F921-4D3B-9054-EBCFF221F424}"/>
              </a:ext>
            </a:extLst>
          </p:cNvPr>
          <p:cNvSpPr txBox="1"/>
          <p:nvPr/>
        </p:nvSpPr>
        <p:spPr>
          <a:xfrm>
            <a:off x="1886766" y="830699"/>
            <a:ext cx="895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D" sz="3200" b="1" dirty="0"/>
              <a:t>A. </a:t>
            </a:r>
            <a:r>
              <a:rPr lang="en-ID" sz="3200" b="1" dirty="0" err="1"/>
              <a:t>Bagi</a:t>
            </a:r>
            <a:r>
              <a:rPr lang="en-ID" sz="3200" b="1" dirty="0"/>
              <a:t> yang </a:t>
            </a:r>
            <a:r>
              <a:rPr lang="en-ID" sz="3200" b="1" dirty="0" err="1"/>
              <a:t>belum</a:t>
            </a:r>
            <a:r>
              <a:rPr lang="en-ID" sz="3200" b="1" dirty="0"/>
              <a:t> </a:t>
            </a:r>
            <a:r>
              <a:rPr lang="en-ID" sz="3200" b="1" dirty="0" err="1"/>
              <a:t>percaya</a:t>
            </a:r>
            <a:r>
              <a:rPr lang="en-ID" sz="3200" b="1" dirty="0"/>
              <a:t> dan </a:t>
            </a:r>
            <a:r>
              <a:rPr lang="en-ID" sz="3200" b="1" dirty="0" err="1"/>
              <a:t>menerima</a:t>
            </a:r>
            <a:r>
              <a:rPr lang="en-ID" sz="3200" b="1" dirty="0"/>
              <a:t> </a:t>
            </a:r>
            <a:r>
              <a:rPr lang="en-ID" sz="3200" b="1" dirty="0" err="1"/>
              <a:t>Yesus</a:t>
            </a:r>
            <a:endParaRPr lang="en-ID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C7497-8FF0-4761-BFF1-5156CAA5DA2D}"/>
              </a:ext>
            </a:extLst>
          </p:cNvPr>
          <p:cNvSpPr txBox="1"/>
          <p:nvPr/>
        </p:nvSpPr>
        <p:spPr>
          <a:xfrm>
            <a:off x="1886766" y="1411723"/>
            <a:ext cx="98488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/>
              <a:t>Semua</a:t>
            </a:r>
            <a:r>
              <a:rPr lang="en-ID" sz="3200" dirty="0"/>
              <a:t> </a:t>
            </a:r>
            <a:r>
              <a:rPr lang="en-ID" sz="3200" dirty="0" err="1"/>
              <a:t>manusia</a:t>
            </a:r>
            <a:r>
              <a:rPr lang="en-ID" sz="3200" dirty="0"/>
              <a:t> </a:t>
            </a:r>
            <a:r>
              <a:rPr lang="en-ID" sz="3200" dirty="0" err="1"/>
              <a:t>berdosa</a:t>
            </a:r>
            <a:r>
              <a:rPr lang="en-ID" sz="3200" dirty="0"/>
              <a:t>, dan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kondisi</a:t>
            </a:r>
            <a:r>
              <a:rPr lang="en-ID" sz="3200" dirty="0"/>
              <a:t> </a:t>
            </a:r>
            <a:r>
              <a:rPr lang="en-ID" sz="3200" dirty="0" err="1"/>
              <a:t>demikian</a:t>
            </a:r>
            <a:r>
              <a:rPr lang="en-ID" sz="3200" dirty="0"/>
              <a:t> </a:t>
            </a:r>
            <a:r>
              <a:rPr lang="en-ID" sz="3200" dirty="0" err="1"/>
              <a:t>kecenderungan</a:t>
            </a:r>
            <a:r>
              <a:rPr lang="en-ID" sz="3200" dirty="0"/>
              <a:t> </a:t>
            </a:r>
            <a:r>
              <a:rPr lang="en-ID" sz="3200" dirty="0" err="1"/>
              <a:t>hati</a:t>
            </a:r>
            <a:r>
              <a:rPr lang="en-ID" sz="3200" dirty="0"/>
              <a:t> </a:t>
            </a:r>
            <a:r>
              <a:rPr lang="en-ID" sz="3200" dirty="0" err="1"/>
              <a:t>manusia</a:t>
            </a:r>
            <a:r>
              <a:rPr lang="en-ID" sz="3200" dirty="0"/>
              <a:t> </a:t>
            </a:r>
            <a:r>
              <a:rPr lang="en-ID" sz="3200" dirty="0" err="1"/>
              <a:t>melakukan</a:t>
            </a:r>
            <a:r>
              <a:rPr lang="en-ID" sz="3200" dirty="0"/>
              <a:t> </a:t>
            </a:r>
            <a:r>
              <a:rPr lang="en-ID" sz="3200" dirty="0" err="1"/>
              <a:t>dosa</a:t>
            </a:r>
            <a:r>
              <a:rPr lang="en-ID" sz="3200" dirty="0"/>
              <a:t> dan </a:t>
            </a:r>
            <a:r>
              <a:rPr lang="en-ID" sz="3200" dirty="0" err="1"/>
              <a:t>hal</a:t>
            </a:r>
            <a:r>
              <a:rPr lang="en-ID" sz="3200" dirty="0"/>
              <a:t> yang </a:t>
            </a:r>
            <a:r>
              <a:rPr lang="en-ID" sz="3200" dirty="0" err="1"/>
              <a:t>jahat</a:t>
            </a:r>
            <a:r>
              <a:rPr lang="en-ID" sz="3200" dirty="0"/>
              <a:t> </a:t>
            </a:r>
            <a:r>
              <a:rPr lang="en-ID" sz="3200" b="1" dirty="0"/>
              <a:t>(</a:t>
            </a:r>
            <a:r>
              <a:rPr lang="en-ID" sz="3200" b="1" dirty="0" err="1"/>
              <a:t>Kej</a:t>
            </a:r>
            <a:r>
              <a:rPr lang="en-ID" sz="3200" b="1" dirty="0"/>
              <a:t>. 6:5; Tit. 1:15)</a:t>
            </a:r>
            <a:r>
              <a:rPr lang="en-ID" sz="3200" dirty="0"/>
              <a:t>. Oleh </a:t>
            </a:r>
            <a:r>
              <a:rPr lang="en-ID" sz="3200" dirty="0" err="1"/>
              <a:t>sebab</a:t>
            </a:r>
            <a:r>
              <a:rPr lang="en-ID" sz="3200" dirty="0"/>
              <a:t> </a:t>
            </a:r>
            <a:r>
              <a:rPr lang="en-ID" sz="3200" dirty="0" err="1"/>
              <a:t>itu</a:t>
            </a:r>
            <a:r>
              <a:rPr lang="en-ID" sz="3200" dirty="0"/>
              <a:t> </a:t>
            </a:r>
            <a:r>
              <a:rPr lang="en-ID" sz="3200" dirty="0" err="1"/>
              <a:t>manusia</a:t>
            </a:r>
            <a:r>
              <a:rPr lang="en-ID" sz="3200" dirty="0"/>
              <a:t> </a:t>
            </a:r>
            <a:r>
              <a:rPr lang="en-ID" sz="3200" dirty="0" err="1"/>
              <a:t>memerlukan</a:t>
            </a:r>
            <a:r>
              <a:rPr lang="en-ID" sz="3200" dirty="0"/>
              <a:t> </a:t>
            </a:r>
            <a:r>
              <a:rPr lang="en-ID" sz="3200" dirty="0" err="1"/>
              <a:t>penolong</a:t>
            </a:r>
            <a:r>
              <a:rPr lang="en-ID" sz="3200" dirty="0"/>
              <a:t> dan </a:t>
            </a:r>
            <a:r>
              <a:rPr lang="en-ID" sz="3200" dirty="0" err="1"/>
              <a:t>penyelamat</a:t>
            </a:r>
            <a:r>
              <a:rPr lang="en-ID" sz="3200" dirty="0"/>
              <a:t>. Dan </a:t>
            </a:r>
            <a:r>
              <a:rPr lang="en-ID" sz="3200" dirty="0" err="1"/>
              <a:t>hanya</a:t>
            </a:r>
            <a:r>
              <a:rPr lang="en-ID" sz="3200" dirty="0"/>
              <a:t> </a:t>
            </a:r>
            <a:r>
              <a:rPr lang="en-ID" sz="3200" dirty="0" err="1"/>
              <a:t>melalui</a:t>
            </a:r>
            <a:r>
              <a:rPr lang="en-ID" sz="3200" dirty="0"/>
              <a:t> </a:t>
            </a:r>
            <a:r>
              <a:rPr lang="en-ID" sz="3200" dirty="0" err="1"/>
              <a:t>Yesus</a:t>
            </a:r>
            <a:r>
              <a:rPr lang="en-ID" sz="3200" dirty="0"/>
              <a:t> </a:t>
            </a:r>
            <a:r>
              <a:rPr lang="en-ID" sz="3200" dirty="0" err="1"/>
              <a:t>Kristus</a:t>
            </a:r>
            <a:r>
              <a:rPr lang="en-ID" sz="3200" dirty="0"/>
              <a:t> </a:t>
            </a:r>
            <a:r>
              <a:rPr lang="en-ID" sz="3200" dirty="0" err="1"/>
              <a:t>mereka</a:t>
            </a:r>
            <a:r>
              <a:rPr lang="en-ID" sz="3200" dirty="0"/>
              <a:t> </a:t>
            </a:r>
            <a:r>
              <a:rPr lang="en-ID" sz="3200" dirty="0" err="1"/>
              <a:t>terbebas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kuasa</a:t>
            </a:r>
            <a:r>
              <a:rPr lang="en-ID" sz="3200" dirty="0"/>
              <a:t> </a:t>
            </a:r>
            <a:r>
              <a:rPr lang="en-ID" sz="3200" dirty="0" err="1"/>
              <a:t>dosa</a:t>
            </a:r>
            <a:r>
              <a:rPr lang="en-ID" sz="3200" dirty="0"/>
              <a:t> dan </a:t>
            </a:r>
            <a:r>
              <a:rPr lang="en-ID" sz="3200" dirty="0" err="1"/>
              <a:t>bisa</a:t>
            </a:r>
            <a:r>
              <a:rPr lang="en-ID" sz="3200" dirty="0"/>
              <a:t> </a:t>
            </a:r>
            <a:r>
              <a:rPr lang="en-ID" sz="3200" dirty="0" err="1"/>
              <a:t>melakukan</a:t>
            </a:r>
            <a:r>
              <a:rPr lang="en-ID" sz="3200" dirty="0"/>
              <a:t> dan </a:t>
            </a:r>
            <a:r>
              <a:rPr lang="en-ID" sz="3200" dirty="0" err="1"/>
              <a:t>berkata</a:t>
            </a:r>
            <a:r>
              <a:rPr lang="en-ID" sz="3200" dirty="0"/>
              <a:t>-kata yang </a:t>
            </a:r>
            <a:r>
              <a:rPr lang="en-ID" sz="3200" dirty="0" err="1"/>
              <a:t>baik</a:t>
            </a:r>
            <a:r>
              <a:rPr lang="en-ID" sz="3200" dirty="0"/>
              <a:t>. Oleh </a:t>
            </a:r>
            <a:r>
              <a:rPr lang="en-ID" sz="3200" dirty="0" err="1"/>
              <a:t>sebab</a:t>
            </a:r>
            <a:r>
              <a:rPr lang="en-ID" sz="3200" dirty="0"/>
              <a:t> </a:t>
            </a:r>
            <a:r>
              <a:rPr lang="en-ID" sz="3200" dirty="0" err="1"/>
              <a:t>itu</a:t>
            </a:r>
            <a:r>
              <a:rPr lang="en-ID" sz="3200" dirty="0"/>
              <a:t> </a:t>
            </a:r>
            <a:r>
              <a:rPr lang="en-ID" sz="3200" dirty="0" err="1"/>
              <a:t>mintalah</a:t>
            </a:r>
            <a:r>
              <a:rPr lang="en-ID" sz="3200" dirty="0"/>
              <a:t> </a:t>
            </a:r>
            <a:r>
              <a:rPr lang="en-ID" sz="3200" dirty="0" err="1"/>
              <a:t>pengampunan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Tuhan</a:t>
            </a:r>
            <a:r>
              <a:rPr lang="en-ID" sz="3200" dirty="0"/>
              <a:t> </a:t>
            </a:r>
            <a:r>
              <a:rPr lang="en-ID" sz="3200" dirty="0" err="1"/>
              <a:t>Yesus</a:t>
            </a:r>
            <a:r>
              <a:rPr lang="en-ID" sz="3200" dirty="0"/>
              <a:t>, dan </a:t>
            </a:r>
            <a:r>
              <a:rPr lang="en-ID" sz="3200" dirty="0" err="1"/>
              <a:t>terimalah</a:t>
            </a:r>
            <a:r>
              <a:rPr lang="en-ID" sz="3200" dirty="0"/>
              <a:t> </a:t>
            </a:r>
            <a:r>
              <a:rPr lang="en-ID" sz="3200" dirty="0" err="1"/>
              <a:t>Dia</a:t>
            </a:r>
            <a:r>
              <a:rPr lang="en-ID" sz="3200" dirty="0"/>
              <a:t> </a:t>
            </a:r>
            <a:r>
              <a:rPr lang="en-ID" sz="3200" dirty="0" err="1"/>
              <a:t>sebagai</a:t>
            </a:r>
            <a:r>
              <a:rPr lang="en-ID" sz="3200" dirty="0"/>
              <a:t> </a:t>
            </a:r>
            <a:r>
              <a:rPr lang="en-ID" sz="3200" dirty="0" err="1"/>
              <a:t>Tuhan</a:t>
            </a:r>
            <a:r>
              <a:rPr lang="en-ID" sz="3200" dirty="0"/>
              <a:t> dan </a:t>
            </a:r>
            <a:r>
              <a:rPr lang="en-ID" sz="3200" dirty="0" err="1"/>
              <a:t>Juruslamat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hidup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, </a:t>
            </a:r>
            <a:r>
              <a:rPr lang="en-ID" sz="3200" dirty="0" err="1"/>
              <a:t>maka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memiliki</a:t>
            </a:r>
            <a:r>
              <a:rPr lang="en-ID" sz="3200" dirty="0"/>
              <a:t> </a:t>
            </a:r>
            <a:r>
              <a:rPr lang="en-ID" sz="3200" dirty="0" err="1"/>
              <a:t>hati</a:t>
            </a:r>
            <a:r>
              <a:rPr lang="en-ID" sz="3200" dirty="0"/>
              <a:t> yang </a:t>
            </a:r>
            <a:r>
              <a:rPr lang="en-ID" sz="3200" dirty="0" err="1"/>
              <a:t>baru</a:t>
            </a:r>
            <a:r>
              <a:rPr lang="en-ID" sz="3200" dirty="0"/>
              <a:t> yang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memancarkan</a:t>
            </a:r>
            <a:r>
              <a:rPr lang="en-ID" sz="3200" dirty="0"/>
              <a:t> </a:t>
            </a:r>
            <a:r>
              <a:rPr lang="en-ID" sz="3200" dirty="0" err="1"/>
              <a:t>hal-hal</a:t>
            </a:r>
            <a:r>
              <a:rPr lang="en-ID" sz="3200" dirty="0"/>
              <a:t> yang </a:t>
            </a:r>
            <a:r>
              <a:rPr lang="en-ID" sz="3200" dirty="0" err="1"/>
              <a:t>baik</a:t>
            </a:r>
            <a:r>
              <a:rPr lang="en-ID" sz="3200" dirty="0"/>
              <a:t> </a:t>
            </a:r>
            <a:r>
              <a:rPr lang="en-ID" sz="3200" b="1" dirty="0"/>
              <a:t>(Yeh. 36:26-29; </a:t>
            </a:r>
            <a:r>
              <a:rPr lang="en-ID" sz="3200" b="1" dirty="0" err="1"/>
              <a:t>Ibr</a:t>
            </a:r>
            <a:r>
              <a:rPr lang="en-ID" sz="3200" b="1" dirty="0"/>
              <a:t>. 9:14).</a:t>
            </a:r>
            <a:r>
              <a:rPr lang="en-ID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36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5DA4E-8A7E-454C-88A2-772D63216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F321B5-7064-44C5-8D4B-38482DDABBEE}"/>
              </a:ext>
            </a:extLst>
          </p:cNvPr>
          <p:cNvSpPr txBox="1"/>
          <p:nvPr/>
        </p:nvSpPr>
        <p:spPr>
          <a:xfrm>
            <a:off x="1886766" y="830699"/>
            <a:ext cx="895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D" sz="3200" b="1" dirty="0"/>
              <a:t>B. </a:t>
            </a:r>
            <a:r>
              <a:rPr lang="en-ID" sz="3200" b="1" dirty="0" err="1"/>
              <a:t>Bagi</a:t>
            </a:r>
            <a:r>
              <a:rPr lang="en-ID" sz="3200" b="1" dirty="0"/>
              <a:t> yang </a:t>
            </a:r>
            <a:r>
              <a:rPr lang="en-ID" sz="3200" b="1" dirty="0" err="1"/>
              <a:t>sudah</a:t>
            </a:r>
            <a:r>
              <a:rPr lang="en-ID" sz="3200" b="1" dirty="0"/>
              <a:t> </a:t>
            </a:r>
            <a:r>
              <a:rPr lang="en-ID" sz="3200" b="1" dirty="0" err="1"/>
              <a:t>percaya</a:t>
            </a:r>
            <a:r>
              <a:rPr lang="en-ID" sz="3200" b="1" dirty="0"/>
              <a:t> dan </a:t>
            </a:r>
            <a:r>
              <a:rPr lang="en-ID" sz="3200" b="1" dirty="0" err="1"/>
              <a:t>menerima</a:t>
            </a:r>
            <a:r>
              <a:rPr lang="en-ID" sz="3200" b="1" dirty="0"/>
              <a:t> </a:t>
            </a:r>
            <a:r>
              <a:rPr lang="en-ID" sz="3200" b="1" dirty="0" err="1"/>
              <a:t>Yesus</a:t>
            </a:r>
            <a:endParaRPr lang="en-ID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0BE35-0577-4EFE-9631-90F5CC0A5A50}"/>
              </a:ext>
            </a:extLst>
          </p:cNvPr>
          <p:cNvSpPr txBox="1"/>
          <p:nvPr/>
        </p:nvSpPr>
        <p:spPr>
          <a:xfrm>
            <a:off x="4791075" y="1830823"/>
            <a:ext cx="6611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/>
              <a:t>Teruslah</a:t>
            </a:r>
            <a:r>
              <a:rPr lang="en-ID" sz="3200" dirty="0"/>
              <a:t> </a:t>
            </a:r>
            <a:r>
              <a:rPr lang="en-ID" sz="3200" dirty="0" err="1"/>
              <a:t>menjaga</a:t>
            </a:r>
            <a:r>
              <a:rPr lang="en-ID" sz="3200" dirty="0"/>
              <a:t> </a:t>
            </a:r>
            <a:r>
              <a:rPr lang="en-ID" sz="3200" dirty="0" err="1"/>
              <a:t>hati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agar </a:t>
            </a:r>
            <a:r>
              <a:rPr lang="en-ID" sz="3200" dirty="0" err="1"/>
              <a:t>tetap</a:t>
            </a:r>
            <a:r>
              <a:rPr lang="en-ID" sz="3200" dirty="0"/>
              <a:t> </a:t>
            </a:r>
            <a:r>
              <a:rPr lang="en-ID" sz="3200" dirty="0" err="1"/>
              <a:t>bersih</a:t>
            </a:r>
            <a:r>
              <a:rPr lang="en-ID" sz="3200" dirty="0"/>
              <a:t> di </a:t>
            </a:r>
            <a:r>
              <a:rPr lang="en-ID" sz="3200" dirty="0" err="1"/>
              <a:t>hadapan</a:t>
            </a:r>
            <a:r>
              <a:rPr lang="en-ID" sz="3200" dirty="0"/>
              <a:t> </a:t>
            </a:r>
            <a:r>
              <a:rPr lang="en-ID" sz="3200" dirty="0" err="1"/>
              <a:t>Tuhan</a:t>
            </a:r>
            <a:r>
              <a:rPr lang="en-ID" sz="3200" dirty="0"/>
              <a:t> </a:t>
            </a:r>
            <a:r>
              <a:rPr lang="en-ID" sz="3200" b="1" dirty="0"/>
              <a:t>(</a:t>
            </a:r>
            <a:r>
              <a:rPr lang="en-ID" sz="3200" b="1" dirty="0" err="1"/>
              <a:t>Ams</a:t>
            </a:r>
            <a:r>
              <a:rPr lang="en-ID" sz="3200" b="1" dirty="0"/>
              <a:t>. 4:23)</a:t>
            </a:r>
            <a:r>
              <a:rPr lang="en-ID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2E3DE-1643-44B5-AC8B-78036829324C}"/>
              </a:ext>
            </a:extLst>
          </p:cNvPr>
          <p:cNvSpPr txBox="1"/>
          <p:nvPr/>
        </p:nvSpPr>
        <p:spPr>
          <a:xfrm>
            <a:off x="2352675" y="1830823"/>
            <a:ext cx="80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/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9ACE7-39ED-4D2A-AF5C-53BFB2A219CC}"/>
              </a:ext>
            </a:extLst>
          </p:cNvPr>
          <p:cNvSpPr txBox="1"/>
          <p:nvPr/>
        </p:nvSpPr>
        <p:spPr>
          <a:xfrm>
            <a:off x="2352675" y="3246297"/>
            <a:ext cx="89517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/>
              <a:t>Jika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melakukan</a:t>
            </a:r>
            <a:r>
              <a:rPr lang="en-ID" sz="3200" dirty="0"/>
              <a:t> </a:t>
            </a:r>
            <a:r>
              <a:rPr lang="en-ID" sz="3200" dirty="0" err="1"/>
              <a:t>kesalahan</a:t>
            </a:r>
            <a:r>
              <a:rPr lang="en-ID" sz="3200" dirty="0"/>
              <a:t>/</a:t>
            </a:r>
            <a:r>
              <a:rPr lang="en-ID" sz="3200" dirty="0" err="1"/>
              <a:t>dosa</a:t>
            </a:r>
            <a:r>
              <a:rPr lang="en-ID" sz="3200" dirty="0"/>
              <a:t>, </a:t>
            </a:r>
            <a:r>
              <a:rPr lang="en-ID" sz="3200" dirty="0" err="1"/>
              <a:t>janganlah</a:t>
            </a:r>
            <a:r>
              <a:rPr lang="en-ID" sz="3200" dirty="0"/>
              <a:t> </a:t>
            </a:r>
            <a:r>
              <a:rPr lang="en-ID" sz="3200" dirty="0" err="1"/>
              <a:t>terus</a:t>
            </a:r>
            <a:r>
              <a:rPr lang="en-ID" sz="3200" dirty="0"/>
              <a:t> </a:t>
            </a:r>
            <a:r>
              <a:rPr lang="en-ID" sz="3200" dirty="0" err="1"/>
              <a:t>menyembunyikannya</a:t>
            </a:r>
            <a:r>
              <a:rPr lang="en-ID" sz="3200" dirty="0"/>
              <a:t>, </a:t>
            </a:r>
            <a:r>
              <a:rPr lang="en-ID" sz="3200" dirty="0" err="1"/>
              <a:t>namun</a:t>
            </a:r>
            <a:r>
              <a:rPr lang="en-ID" sz="3200" dirty="0"/>
              <a:t> </a:t>
            </a:r>
            <a:r>
              <a:rPr lang="en-ID" sz="3200" dirty="0" err="1"/>
              <a:t>segera</a:t>
            </a:r>
            <a:r>
              <a:rPr lang="en-ID" sz="3200" dirty="0"/>
              <a:t> </a:t>
            </a:r>
            <a:r>
              <a:rPr lang="en-ID" sz="3200" dirty="0" err="1"/>
              <a:t>akui</a:t>
            </a:r>
            <a:r>
              <a:rPr lang="en-ID" sz="3200" dirty="0"/>
              <a:t> </a:t>
            </a:r>
            <a:r>
              <a:rPr lang="en-ID" sz="3200" dirty="0" err="1"/>
              <a:t>dihadapan</a:t>
            </a:r>
            <a:r>
              <a:rPr lang="en-ID" sz="3200" dirty="0"/>
              <a:t> </a:t>
            </a:r>
            <a:r>
              <a:rPr lang="en-ID" sz="3200" dirty="0" err="1"/>
              <a:t>Tuhan</a:t>
            </a:r>
            <a:r>
              <a:rPr lang="en-ID" sz="3200" dirty="0"/>
              <a:t> dan </a:t>
            </a:r>
            <a:r>
              <a:rPr lang="en-ID" sz="3200" dirty="0" err="1"/>
              <a:t>sesama</a:t>
            </a:r>
            <a:r>
              <a:rPr lang="en-ID" sz="3200" dirty="0"/>
              <a:t>. </a:t>
            </a:r>
            <a:r>
              <a:rPr lang="en-ID" sz="3200" dirty="0" err="1"/>
              <a:t>Mintalah</a:t>
            </a:r>
            <a:r>
              <a:rPr lang="en-ID" sz="3200" dirty="0"/>
              <a:t> </a:t>
            </a:r>
            <a:r>
              <a:rPr lang="en-ID" sz="3200" dirty="0" err="1"/>
              <a:t>pengampunan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-Nya, </a:t>
            </a:r>
            <a:r>
              <a:rPr lang="en-ID" sz="3200" dirty="0" err="1"/>
              <a:t>maka</a:t>
            </a:r>
            <a:r>
              <a:rPr lang="en-ID" sz="3200" dirty="0"/>
              <a:t> </a:t>
            </a:r>
            <a:r>
              <a:rPr lang="en-ID" sz="3200" dirty="0" err="1"/>
              <a:t>hati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terus</a:t>
            </a:r>
            <a:r>
              <a:rPr lang="en-ID" sz="3200" dirty="0"/>
              <a:t> </a:t>
            </a:r>
            <a:r>
              <a:rPr lang="en-ID" sz="3200" dirty="0" err="1"/>
              <a:t>murni</a:t>
            </a:r>
            <a:r>
              <a:rPr lang="en-ID" sz="3200" dirty="0"/>
              <a:t>, </a:t>
            </a:r>
            <a:r>
              <a:rPr lang="en-ID" sz="3200" dirty="0" err="1"/>
              <a:t>sehingga</a:t>
            </a:r>
            <a:r>
              <a:rPr lang="en-ID" sz="3200" dirty="0"/>
              <a:t>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berpengaruh</a:t>
            </a:r>
            <a:r>
              <a:rPr lang="en-ID" sz="3200" dirty="0"/>
              <a:t> </a:t>
            </a:r>
            <a:r>
              <a:rPr lang="en-ID" sz="3200" dirty="0" err="1"/>
              <a:t>kepada</a:t>
            </a:r>
            <a:r>
              <a:rPr lang="en-ID" sz="3200" dirty="0"/>
              <a:t> </a:t>
            </a:r>
            <a:r>
              <a:rPr lang="en-ID" sz="3200" dirty="0" err="1"/>
              <a:t>ucapan</a:t>
            </a:r>
            <a:r>
              <a:rPr lang="en-ID" sz="3200" dirty="0"/>
              <a:t> yang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keluarkan</a:t>
            </a:r>
            <a:r>
              <a:rPr lang="en-ID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09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3985B-495C-4912-9C92-FA70C5DE0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" y="0"/>
            <a:ext cx="1219018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09885-C542-414F-97D4-6625D4716A22}"/>
              </a:ext>
            </a:extLst>
          </p:cNvPr>
          <p:cNvSpPr txBox="1"/>
          <p:nvPr/>
        </p:nvSpPr>
        <p:spPr>
          <a:xfrm>
            <a:off x="1886766" y="830699"/>
            <a:ext cx="895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D" sz="3200" b="1" dirty="0"/>
              <a:t>B. </a:t>
            </a:r>
            <a:r>
              <a:rPr lang="en-ID" sz="3200" b="1" dirty="0" err="1"/>
              <a:t>Bagi</a:t>
            </a:r>
            <a:r>
              <a:rPr lang="en-ID" sz="3200" b="1" dirty="0"/>
              <a:t> yang </a:t>
            </a:r>
            <a:r>
              <a:rPr lang="en-ID" sz="3200" b="1" dirty="0" err="1"/>
              <a:t>sudah</a:t>
            </a:r>
            <a:r>
              <a:rPr lang="en-ID" sz="3200" b="1" dirty="0"/>
              <a:t> </a:t>
            </a:r>
            <a:r>
              <a:rPr lang="en-ID" sz="3200" b="1" dirty="0" err="1"/>
              <a:t>percaya</a:t>
            </a:r>
            <a:r>
              <a:rPr lang="en-ID" sz="3200" b="1" dirty="0"/>
              <a:t> dan </a:t>
            </a:r>
            <a:r>
              <a:rPr lang="en-ID" sz="3200" b="1" dirty="0" err="1"/>
              <a:t>menerima</a:t>
            </a:r>
            <a:r>
              <a:rPr lang="en-ID" sz="3200" b="1" dirty="0"/>
              <a:t> </a:t>
            </a:r>
            <a:r>
              <a:rPr lang="en-ID" sz="3200" b="1" dirty="0" err="1"/>
              <a:t>Yesus</a:t>
            </a:r>
            <a:endParaRPr lang="en-ID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3A943-1298-4842-B454-BE736ADFA8CC}"/>
              </a:ext>
            </a:extLst>
          </p:cNvPr>
          <p:cNvSpPr txBox="1"/>
          <p:nvPr/>
        </p:nvSpPr>
        <p:spPr>
          <a:xfrm>
            <a:off x="4791075" y="1830823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/>
              <a:t>Teruslah</a:t>
            </a:r>
            <a:r>
              <a:rPr lang="en-ID" sz="3200" dirty="0"/>
              <a:t> </a:t>
            </a:r>
            <a:r>
              <a:rPr lang="en-ID" sz="3200" dirty="0" err="1"/>
              <a:t>isi</a:t>
            </a:r>
            <a:r>
              <a:rPr lang="en-ID" sz="3200" dirty="0"/>
              <a:t> </a:t>
            </a:r>
            <a:r>
              <a:rPr lang="en-ID" sz="3200" dirty="0" err="1"/>
              <a:t>hati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firman</a:t>
            </a:r>
            <a:r>
              <a:rPr lang="en-ID" sz="3200" dirty="0"/>
              <a:t>-Nya </a:t>
            </a:r>
            <a:r>
              <a:rPr lang="en-ID" sz="3200" b="1" dirty="0"/>
              <a:t>(</a:t>
            </a:r>
            <a:r>
              <a:rPr lang="en-ID" sz="3200" b="1" dirty="0" err="1"/>
              <a:t>Mzm</a:t>
            </a:r>
            <a:r>
              <a:rPr lang="en-ID" sz="3200" b="1" dirty="0"/>
              <a:t>. 119:9-11; </a:t>
            </a:r>
            <a:r>
              <a:rPr lang="en-ID" sz="3200" b="1" dirty="0" err="1"/>
              <a:t>Ibr</a:t>
            </a:r>
            <a:r>
              <a:rPr lang="en-ID" sz="3200" b="1" dirty="0"/>
              <a:t>. 4:12)</a:t>
            </a:r>
            <a:r>
              <a:rPr lang="en-ID" sz="32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9E641-8953-413D-9E25-9679309A9A4E}"/>
              </a:ext>
            </a:extLst>
          </p:cNvPr>
          <p:cNvSpPr txBox="1"/>
          <p:nvPr/>
        </p:nvSpPr>
        <p:spPr>
          <a:xfrm>
            <a:off x="2352675" y="1830823"/>
            <a:ext cx="80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/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C9690-4F7D-40AD-9DBB-F8F6B95BB12D}"/>
              </a:ext>
            </a:extLst>
          </p:cNvPr>
          <p:cNvSpPr txBox="1"/>
          <p:nvPr/>
        </p:nvSpPr>
        <p:spPr>
          <a:xfrm>
            <a:off x="2352675" y="3246297"/>
            <a:ext cx="89517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/>
              <a:t>Ketika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membaca</a:t>
            </a:r>
            <a:r>
              <a:rPr lang="en-ID" sz="3200" dirty="0"/>
              <a:t> </a:t>
            </a:r>
            <a:r>
              <a:rPr lang="en-ID" sz="3200" dirty="0" err="1"/>
              <a:t>firman</a:t>
            </a:r>
            <a:r>
              <a:rPr lang="en-ID" sz="3200" dirty="0"/>
              <a:t>-Nya </a:t>
            </a:r>
            <a:r>
              <a:rPr lang="en-ID" sz="3200" dirty="0" err="1"/>
              <a:t>setiap</a:t>
            </a:r>
            <a:r>
              <a:rPr lang="en-ID" sz="3200" dirty="0"/>
              <a:t> </a:t>
            </a:r>
            <a:r>
              <a:rPr lang="en-ID" sz="3200" dirty="0" err="1"/>
              <a:t>hari</a:t>
            </a:r>
            <a:r>
              <a:rPr lang="en-ID" sz="3200" dirty="0"/>
              <a:t>, </a:t>
            </a:r>
            <a:r>
              <a:rPr lang="en-ID" sz="3200" dirty="0" err="1"/>
              <a:t>menyimpan</a:t>
            </a:r>
            <a:r>
              <a:rPr lang="en-ID" sz="3200" dirty="0"/>
              <a:t> </a:t>
            </a:r>
            <a:r>
              <a:rPr lang="en-ID" sz="3200" dirty="0" err="1"/>
              <a:t>janji</a:t>
            </a:r>
            <a:r>
              <a:rPr lang="en-ID" sz="3200" dirty="0"/>
              <a:t> </a:t>
            </a:r>
            <a:r>
              <a:rPr lang="en-ID" sz="3200" dirty="0" err="1"/>
              <a:t>Tuhan</a:t>
            </a:r>
            <a:r>
              <a:rPr lang="en-ID" sz="3200" dirty="0"/>
              <a:t>, </a:t>
            </a:r>
            <a:r>
              <a:rPr lang="en-ID" sz="3200" dirty="0" err="1"/>
              <a:t>serta</a:t>
            </a:r>
            <a:r>
              <a:rPr lang="en-ID" sz="3200" dirty="0"/>
              <a:t> </a:t>
            </a:r>
            <a:r>
              <a:rPr lang="en-ID" sz="3200" dirty="0" err="1"/>
              <a:t>merenungkan</a:t>
            </a:r>
            <a:r>
              <a:rPr lang="en-ID" sz="3200" dirty="0"/>
              <a:t>-Nya, </a:t>
            </a:r>
            <a:r>
              <a:rPr lang="en-ID" sz="3200" dirty="0" err="1"/>
              <a:t>maka</a:t>
            </a:r>
            <a:r>
              <a:rPr lang="en-ID" sz="3200" dirty="0"/>
              <a:t> </a:t>
            </a:r>
            <a:r>
              <a:rPr lang="en-ID" sz="3200" dirty="0" err="1"/>
              <a:t>hati</a:t>
            </a:r>
            <a:r>
              <a:rPr lang="en-ID" sz="3200" dirty="0"/>
              <a:t> dan </a:t>
            </a:r>
            <a:r>
              <a:rPr lang="en-ID" sz="3200" dirty="0" err="1"/>
              <a:t>perilaku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terluput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dosa</a:t>
            </a:r>
            <a:r>
              <a:rPr lang="en-ID" sz="3200" dirty="0"/>
              <a:t> dan </a:t>
            </a:r>
            <a:r>
              <a:rPr lang="en-ID" sz="3200" dirty="0" err="1"/>
              <a:t>hal</a:t>
            </a:r>
            <a:r>
              <a:rPr lang="en-ID" sz="3200" dirty="0"/>
              <a:t> yang </a:t>
            </a:r>
            <a:r>
              <a:rPr lang="en-ID" sz="3200" dirty="0" err="1"/>
              <a:t>jahat</a:t>
            </a:r>
            <a:r>
              <a:rPr lang="en-ID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3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FB6612-1BEA-4AAE-89B2-AF8899A05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" y="0"/>
            <a:ext cx="1219018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D6798F-E098-4DF7-9B96-AC961C2DCD57}"/>
              </a:ext>
            </a:extLst>
          </p:cNvPr>
          <p:cNvSpPr txBox="1"/>
          <p:nvPr/>
        </p:nvSpPr>
        <p:spPr>
          <a:xfrm>
            <a:off x="5088054" y="916365"/>
            <a:ext cx="6989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1" dirty="0"/>
              <a:t>MILIKI PENGUASAAN DIRI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F34D5-ABB8-4F94-9A97-B6D3976E03E8}"/>
              </a:ext>
            </a:extLst>
          </p:cNvPr>
          <p:cNvSpPr txBox="1"/>
          <p:nvPr/>
        </p:nvSpPr>
        <p:spPr>
          <a:xfrm>
            <a:off x="5088054" y="1771650"/>
            <a:ext cx="6703895" cy="365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D" sz="3200" b="1" dirty="0" err="1"/>
              <a:t>Yakobus</a:t>
            </a:r>
            <a:r>
              <a:rPr lang="en-ID" sz="3200" b="1" dirty="0"/>
              <a:t> 3:3</a:t>
            </a:r>
          </a:p>
          <a:p>
            <a:pPr>
              <a:spcAft>
                <a:spcPts val="900"/>
              </a:spcAft>
            </a:pPr>
            <a:r>
              <a:rPr lang="en-ID" sz="3200" dirty="0" err="1"/>
              <a:t>Mendisiplin</a:t>
            </a:r>
            <a:r>
              <a:rPr lang="en-ID" sz="3200" dirty="0"/>
              <a:t> </a:t>
            </a:r>
            <a:r>
              <a:rPr lang="en-ID" sz="3200" dirty="0" err="1"/>
              <a:t>diri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berkata</a:t>
            </a:r>
            <a:r>
              <a:rPr lang="en-ID" sz="3200" dirty="0"/>
              <a:t>-kata dan </a:t>
            </a:r>
            <a:r>
              <a:rPr lang="en-ID" sz="3200" dirty="0" err="1"/>
              <a:t>berperilaku</a:t>
            </a:r>
            <a:r>
              <a:rPr lang="en-ID" sz="3200" dirty="0"/>
              <a:t> </a:t>
            </a:r>
            <a:r>
              <a:rPr lang="en-ID" sz="3200" dirty="0" err="1"/>
              <a:t>bukanlah</a:t>
            </a:r>
            <a:r>
              <a:rPr lang="en-ID" sz="3200" dirty="0"/>
              <a:t> </a:t>
            </a:r>
            <a:r>
              <a:rPr lang="en-ID" sz="3200" dirty="0" err="1"/>
              <a:t>hal</a:t>
            </a:r>
            <a:r>
              <a:rPr lang="en-ID" sz="3200" dirty="0"/>
              <a:t> yang </a:t>
            </a:r>
            <a:r>
              <a:rPr lang="en-ID" sz="3200" dirty="0" err="1"/>
              <a:t>mudah</a:t>
            </a:r>
            <a:r>
              <a:rPr lang="en-ID" sz="3200" dirty="0"/>
              <a:t>, </a:t>
            </a:r>
            <a:r>
              <a:rPr lang="en-ID" sz="3200" dirty="0" err="1"/>
              <a:t>perlu</a:t>
            </a:r>
            <a:r>
              <a:rPr lang="en-ID" sz="3200" dirty="0"/>
              <a:t> </a:t>
            </a:r>
            <a:r>
              <a:rPr lang="en-ID" sz="3200" dirty="0" err="1"/>
              <a:t>usaha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mendisiplin</a:t>
            </a:r>
            <a:r>
              <a:rPr lang="en-ID" sz="3200" dirty="0"/>
              <a:t> </a:t>
            </a:r>
            <a:r>
              <a:rPr lang="en-ID" sz="3200" dirty="0" err="1"/>
              <a:t>diri</a:t>
            </a:r>
            <a:r>
              <a:rPr lang="en-ID" sz="3200" dirty="0"/>
              <a:t> yang </a:t>
            </a:r>
            <a:r>
              <a:rPr lang="en-ID" sz="3200" dirty="0" err="1"/>
              <a:t>terus</a:t>
            </a:r>
            <a:r>
              <a:rPr lang="en-ID" sz="3200" dirty="0"/>
              <a:t> </a:t>
            </a:r>
            <a:r>
              <a:rPr lang="en-ID" sz="3200" dirty="0" err="1"/>
              <a:t>menerus</a:t>
            </a:r>
            <a:r>
              <a:rPr lang="en-ID" sz="3200" dirty="0"/>
              <a:t>. </a:t>
            </a:r>
            <a:r>
              <a:rPr lang="en-ID" sz="3200" dirty="0" err="1"/>
              <a:t>Nasihat</a:t>
            </a:r>
            <a:r>
              <a:rPr lang="en-ID" sz="3200" dirty="0"/>
              <a:t> yang </a:t>
            </a:r>
            <a:r>
              <a:rPr lang="en-ID" sz="3200" dirty="0" err="1"/>
              <a:t>baik</a:t>
            </a:r>
            <a:r>
              <a:rPr lang="en-ID" sz="3200" dirty="0"/>
              <a:t> yang </a:t>
            </a:r>
            <a:r>
              <a:rPr lang="en-ID" sz="3200" dirty="0" err="1"/>
              <a:t>disampaikan</a:t>
            </a:r>
            <a:r>
              <a:rPr lang="en-ID" sz="3200" dirty="0"/>
              <a:t> oleh </a:t>
            </a:r>
            <a:br>
              <a:rPr lang="en-ID" sz="3200" dirty="0"/>
            </a:br>
            <a:r>
              <a:rPr lang="en-ID" sz="3200" b="1" dirty="0" err="1"/>
              <a:t>Yakobus</a:t>
            </a:r>
            <a:r>
              <a:rPr lang="en-ID" sz="3200" b="1" dirty="0"/>
              <a:t> 1:19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F3AAC-949E-4E5A-9E5E-B13F45B44423}"/>
              </a:ext>
            </a:extLst>
          </p:cNvPr>
          <p:cNvSpPr txBox="1"/>
          <p:nvPr/>
        </p:nvSpPr>
        <p:spPr>
          <a:xfrm>
            <a:off x="2022708" y="446618"/>
            <a:ext cx="30653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5000" b="1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70281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388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</dc:creator>
  <cp:lastModifiedBy>SISKA</cp:lastModifiedBy>
  <cp:revision>4</cp:revision>
  <dcterms:created xsi:type="dcterms:W3CDTF">2021-03-22T04:29:58Z</dcterms:created>
  <dcterms:modified xsi:type="dcterms:W3CDTF">2021-03-22T04:51:40Z</dcterms:modified>
</cp:coreProperties>
</file>