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4660"/>
  </p:normalViewPr>
  <p:slideViewPr>
    <p:cSldViewPr snapToGrid="0">
      <p:cViewPr varScale="1">
        <p:scale>
          <a:sx n="38" d="100"/>
          <a:sy n="38" d="100"/>
        </p:scale>
        <p:origin x="12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9AA02-6337-414A-AB72-083621C17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BAB9A-EC78-41AD-99BC-12E17E9C1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7734F-616D-4429-9F38-C686CAF0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E21-B5E6-43C2-A822-9FB1C48E4838}" type="datetimeFigureOut">
              <a:rPr lang="en-ID" smtClean="0"/>
              <a:t>27/11/2021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ACA8B-C9CD-4385-A538-51462BF2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959DC-0E3B-47FA-99B1-D03BCFD4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96E7-1D8F-44F0-A4DD-29FFDCF706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827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3C41-96F3-41CD-B198-F575ED3C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D1FB4-7BBB-45C6-9C43-96C5BD24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D0E81-E9DA-4A75-A75C-69826A30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E21-B5E6-43C2-A822-9FB1C48E4838}" type="datetimeFigureOut">
              <a:rPr lang="en-ID" smtClean="0"/>
              <a:t>27/11/2021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78D22-9455-4143-8A1D-3B28F7D6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9676E-63C0-4BD6-A6E6-125CA271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96E7-1D8F-44F0-A4DD-29FFDCF706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432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03D1FC-68EC-4C06-B0EB-BACB1123A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D3FE2-3A19-4E3D-8E0A-0F345F840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FB90E-BE5F-4DC7-B463-D1DA834F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E21-B5E6-43C2-A822-9FB1C48E4838}" type="datetimeFigureOut">
              <a:rPr lang="en-ID" smtClean="0"/>
              <a:t>27/11/2021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C96BC-B798-485E-B725-403229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04245-BA07-4CDB-B010-11FA826E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96E7-1D8F-44F0-A4DD-29FFDCF706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594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E2FEA-4BB4-42DB-B381-1BAE4280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38A5F-EAE1-4F06-B962-5B57B5FC0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C9E6-6920-4C7D-A691-C0286F50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E21-B5E6-43C2-A822-9FB1C48E4838}" type="datetimeFigureOut">
              <a:rPr lang="en-ID" smtClean="0"/>
              <a:t>27/11/2021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F99E2-FAFF-4DB2-8DC5-7D08AA88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EB378-7E06-424E-AE05-D371FAF5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96E7-1D8F-44F0-A4DD-29FFDCF706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239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6EC1-A32B-4CA4-A2B3-D27786E7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CA10E-71F8-4A95-A48C-E72239F33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350DF-5010-41B9-B9E1-438AA8FD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E21-B5E6-43C2-A822-9FB1C48E4838}" type="datetimeFigureOut">
              <a:rPr lang="en-ID" smtClean="0"/>
              <a:t>27/11/2021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A944C-3191-4F38-994F-125D1C70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00D6D-6922-4FE1-80E2-D281CD03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96E7-1D8F-44F0-A4DD-29FFDCF706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030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BA3E-4308-45A4-8ABB-5EB8D2E7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65B28-E79C-4826-B886-47FC50562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F3DC2-0BF6-44A0-AEE1-E03616917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95FF9-A507-4A7B-ADF7-312EDB83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E21-B5E6-43C2-A822-9FB1C48E4838}" type="datetimeFigureOut">
              <a:rPr lang="en-ID" smtClean="0"/>
              <a:t>27/11/2021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38195-C4FB-4384-B9AF-6876AB67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BE947-515B-4FE2-B835-5F1136FB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96E7-1D8F-44F0-A4DD-29FFDCF706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5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00DC6-DA9F-4159-B8A6-BAEA745A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BB1B2-5ADC-4642-A2D8-9F0C580B7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39A4E-7C52-47AB-B2BD-B1125C81A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95B78-D1CB-4CE6-9020-99FFB32C5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AEDBC-1A7B-47DE-9A4B-D7A59EE66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EA958-25B1-408C-95B0-87DCC9E0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E21-B5E6-43C2-A822-9FB1C48E4838}" type="datetimeFigureOut">
              <a:rPr lang="en-ID" smtClean="0"/>
              <a:t>27/11/2021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3928E-9152-4451-82B3-DA64C056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6AA4C-389E-491A-8F43-1D00EE2E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96E7-1D8F-44F0-A4DD-29FFDCF706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579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4E37-2EFC-4E8B-94CF-DA2A062F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33CBF-C849-43D3-839C-42F8D40D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E21-B5E6-43C2-A822-9FB1C48E4838}" type="datetimeFigureOut">
              <a:rPr lang="en-ID" smtClean="0"/>
              <a:t>27/11/2021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10051-820F-46E0-80B2-3333E11A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F49FC-5E76-4EF0-96FB-8423566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96E7-1D8F-44F0-A4DD-29FFDCF706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704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E2AAA-64CD-469C-AFCE-10D431FC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E21-B5E6-43C2-A822-9FB1C48E4838}" type="datetimeFigureOut">
              <a:rPr lang="en-ID" smtClean="0"/>
              <a:t>27/11/2021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456C8-CF23-4657-9F56-4D6EDD53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3A1B5-C468-457F-99CE-4D262C63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96E7-1D8F-44F0-A4DD-29FFDCF706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663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6830-ED0B-427B-A28B-A189DFDD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2A2-950D-474F-AE3A-8FFDDA14A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CF17B-5615-4848-BE71-91262F921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03E53-9778-498C-8A35-AE586847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E21-B5E6-43C2-A822-9FB1C48E4838}" type="datetimeFigureOut">
              <a:rPr lang="en-ID" smtClean="0"/>
              <a:t>27/11/2021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98923-B33F-4848-AC74-D99CBA50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C1824-90A2-461A-BEC5-BF467CEC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96E7-1D8F-44F0-A4DD-29FFDCF706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946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7ACA-1AD0-4003-8813-6B957E85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3958C0-2076-4C3B-B7B9-AE1050B42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CDF9D-AC3C-4D61-99D4-DFE21353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EEF43-62C0-4F83-BC52-2BB9F31A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DE21-B5E6-43C2-A822-9FB1C48E4838}" type="datetimeFigureOut">
              <a:rPr lang="en-ID" smtClean="0"/>
              <a:t>27/11/2021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FA443-14DE-4DB7-B0D9-955F62E0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81D06-3ADC-4944-9A97-A4668B34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96E7-1D8F-44F0-A4DD-29FFDCF706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214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5E744-5DAF-4F01-8E11-D1608C2F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064FA-05C8-4C90-B432-5366C364D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4DCF2-7214-4BA1-B991-3DF3203D3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DE21-B5E6-43C2-A822-9FB1C48E4838}" type="datetimeFigureOut">
              <a:rPr lang="en-ID" smtClean="0"/>
              <a:t>27/11/2021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8280-5640-443B-BEE0-C5C01F269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1DC29-C4CB-4641-BF09-52351B2A9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996E7-1D8F-44F0-A4DD-29FFDCF706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40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A5F7F-2417-40FF-8E9C-D5C0128EC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F033DE-C7BC-45A8-A59C-0EE12ED92AE3}"/>
              </a:ext>
            </a:extLst>
          </p:cNvPr>
          <p:cNvSpPr/>
          <p:nvPr/>
        </p:nvSpPr>
        <p:spPr>
          <a:xfrm>
            <a:off x="4908107" y="1427296"/>
            <a:ext cx="1486895" cy="48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B5AEB4-1128-42A7-BE40-B84AE410A3D2}"/>
              </a:ext>
            </a:extLst>
          </p:cNvPr>
          <p:cNvSpPr txBox="1"/>
          <p:nvPr/>
        </p:nvSpPr>
        <p:spPr>
          <a:xfrm>
            <a:off x="5035329" y="1439626"/>
            <a:ext cx="1243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dirty="0" err="1"/>
              <a:t>Minggu</a:t>
            </a:r>
            <a:r>
              <a:rPr lang="en-ID" sz="2000" dirty="0"/>
              <a:t> IV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A9A9C5-52C5-4A3C-997E-E74E53A53937}"/>
              </a:ext>
            </a:extLst>
          </p:cNvPr>
          <p:cNvSpPr txBox="1"/>
          <p:nvPr/>
        </p:nvSpPr>
        <p:spPr>
          <a:xfrm>
            <a:off x="4780886" y="2171429"/>
            <a:ext cx="67803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500" b="1" dirty="0">
                <a:solidFill>
                  <a:schemeClr val="bg1"/>
                </a:solidFill>
              </a:rPr>
              <a:t>PEMELIHARAAN-NYA</a:t>
            </a:r>
          </a:p>
          <a:p>
            <a:r>
              <a:rPr lang="en-ID" sz="5500" b="1" dirty="0">
                <a:solidFill>
                  <a:schemeClr val="bg1"/>
                </a:solidFill>
              </a:rPr>
              <a:t>SEMPURNA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D4F0A8-0878-4FFB-953F-AF715F6C82FE}"/>
              </a:ext>
            </a:extLst>
          </p:cNvPr>
          <p:cNvSpPr txBox="1"/>
          <p:nvPr/>
        </p:nvSpPr>
        <p:spPr>
          <a:xfrm>
            <a:off x="4780886" y="4061749"/>
            <a:ext cx="3656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MAZMUR 23:1-6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144093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9FEE4-1542-4613-94E4-00C508CBC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052057-147B-4FA8-A5C9-388B6A247BAB}"/>
              </a:ext>
            </a:extLst>
          </p:cNvPr>
          <p:cNvSpPr txBox="1"/>
          <p:nvPr/>
        </p:nvSpPr>
        <p:spPr>
          <a:xfrm>
            <a:off x="4363081" y="2208865"/>
            <a:ext cx="7068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“</a:t>
            </a:r>
            <a:r>
              <a:rPr lang="en-ID" sz="2800" dirty="0" err="1">
                <a:solidFill>
                  <a:schemeClr val="bg1"/>
                </a:solidFill>
              </a:rPr>
              <a:t>Engkau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menyediakan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hidangan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bagiku</a:t>
            </a:r>
            <a:r>
              <a:rPr lang="en-ID" sz="2800" dirty="0">
                <a:solidFill>
                  <a:schemeClr val="bg1"/>
                </a:solidFill>
              </a:rPr>
              <a:t>, di </a:t>
            </a:r>
            <a:r>
              <a:rPr lang="en-ID" sz="2800" dirty="0" err="1">
                <a:solidFill>
                  <a:schemeClr val="bg1"/>
                </a:solidFill>
              </a:rPr>
              <a:t>hadapan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lawanku</a:t>
            </a:r>
            <a:r>
              <a:rPr lang="en-ID" sz="2800" dirty="0">
                <a:solidFill>
                  <a:schemeClr val="bg1"/>
                </a:solidFill>
              </a:rPr>
              <a:t>; </a:t>
            </a:r>
            <a:r>
              <a:rPr lang="en-ID" sz="2800" dirty="0" err="1">
                <a:solidFill>
                  <a:schemeClr val="bg1"/>
                </a:solidFill>
              </a:rPr>
              <a:t>Engkau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mengurapi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kepalaku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dengan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minyak</a:t>
            </a:r>
            <a:r>
              <a:rPr lang="en-ID" sz="2800" dirty="0">
                <a:solidFill>
                  <a:schemeClr val="bg1"/>
                </a:solidFill>
              </a:rPr>
              <a:t>; </a:t>
            </a:r>
            <a:r>
              <a:rPr lang="en-ID" sz="2800" dirty="0" err="1">
                <a:solidFill>
                  <a:schemeClr val="bg1"/>
                </a:solidFill>
              </a:rPr>
              <a:t>pialaku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penuh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melimpah</a:t>
            </a:r>
            <a:r>
              <a:rPr lang="en-ID" sz="2800" dirty="0">
                <a:solidFill>
                  <a:schemeClr val="bg1"/>
                </a:solidFill>
              </a:rPr>
              <a:t>. Kebajikan dan </a:t>
            </a:r>
            <a:r>
              <a:rPr lang="en-ID" sz="2800" dirty="0" err="1">
                <a:solidFill>
                  <a:schemeClr val="bg1"/>
                </a:solidFill>
              </a:rPr>
              <a:t>kemurahan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belaka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mengikuti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aku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seumur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hidupku</a:t>
            </a:r>
            <a:r>
              <a:rPr lang="en-ID" sz="2800" dirty="0">
                <a:solidFill>
                  <a:schemeClr val="bg1"/>
                </a:solidFill>
              </a:rPr>
              <a:t>; dan </a:t>
            </a:r>
            <a:r>
              <a:rPr lang="en-ID" sz="2800" dirty="0" err="1">
                <a:solidFill>
                  <a:schemeClr val="bg1"/>
                </a:solidFill>
              </a:rPr>
              <a:t>aku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diam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dalam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rumah</a:t>
            </a:r>
            <a:r>
              <a:rPr lang="en-ID" sz="2800" dirty="0">
                <a:solidFill>
                  <a:schemeClr val="bg1"/>
                </a:solidFill>
              </a:rPr>
              <a:t> TUHAN </a:t>
            </a:r>
            <a:r>
              <a:rPr lang="en-ID" sz="2800" dirty="0" err="1">
                <a:solidFill>
                  <a:schemeClr val="bg1"/>
                </a:solidFill>
              </a:rPr>
              <a:t>sepanjang</a:t>
            </a:r>
            <a:r>
              <a:rPr lang="en-ID" sz="2800" dirty="0">
                <a:solidFill>
                  <a:schemeClr val="bg1"/>
                </a:solidFill>
              </a:rPr>
              <a:t> masa”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0F66A-DAA6-47E2-AB7E-4A8951922706}"/>
              </a:ext>
            </a:extLst>
          </p:cNvPr>
          <p:cNvSpPr txBox="1"/>
          <p:nvPr/>
        </p:nvSpPr>
        <p:spPr>
          <a:xfrm>
            <a:off x="4363082" y="1262635"/>
            <a:ext cx="706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>
                <a:solidFill>
                  <a:schemeClr val="bg1"/>
                </a:solidFill>
              </a:rPr>
              <a:t>MEMBERIKAN MASA DEPAN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51DA1-AE20-4FCA-9ED8-7B4C5FD9BD96}"/>
              </a:ext>
            </a:extLst>
          </p:cNvPr>
          <p:cNvSpPr txBox="1"/>
          <p:nvPr/>
        </p:nvSpPr>
        <p:spPr>
          <a:xfrm>
            <a:off x="4363082" y="5124865"/>
            <a:ext cx="453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err="1">
                <a:solidFill>
                  <a:schemeClr val="bg1"/>
                </a:solidFill>
              </a:rPr>
              <a:t>Mazmur</a:t>
            </a:r>
            <a:r>
              <a:rPr lang="en-ID" sz="2800" b="1" dirty="0">
                <a:solidFill>
                  <a:schemeClr val="bg1"/>
                </a:solidFill>
              </a:rPr>
              <a:t> 23:5-6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E47E1-0C95-4100-AE66-1969156EDF17}"/>
              </a:ext>
            </a:extLst>
          </p:cNvPr>
          <p:cNvSpPr txBox="1"/>
          <p:nvPr/>
        </p:nvSpPr>
        <p:spPr>
          <a:xfrm>
            <a:off x="260209" y="4801586"/>
            <a:ext cx="1760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9600" b="1" dirty="0">
                <a:solidFill>
                  <a:schemeClr val="bg1"/>
                </a:solidFill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02250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DD7FAE-2606-42FE-BA6A-9B71E1E11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BB2CF3-DDF7-4158-9532-7F81BF8D3E5A}"/>
              </a:ext>
            </a:extLst>
          </p:cNvPr>
          <p:cNvSpPr txBox="1"/>
          <p:nvPr/>
        </p:nvSpPr>
        <p:spPr>
          <a:xfrm>
            <a:off x="4985468" y="3689405"/>
            <a:ext cx="67983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 err="1"/>
              <a:t>Dia</a:t>
            </a:r>
            <a:r>
              <a:rPr lang="en-ID" sz="2800" dirty="0"/>
              <a:t> </a:t>
            </a:r>
            <a:r>
              <a:rPr lang="en-ID" sz="2800" dirty="0" err="1"/>
              <a:t>melukiskan</a:t>
            </a:r>
            <a:r>
              <a:rPr lang="en-ID" sz="2800" dirty="0"/>
              <a:t> </a:t>
            </a:r>
            <a:r>
              <a:rPr lang="en-ID" sz="2800" dirty="0" err="1"/>
              <a:t>bahwa</a:t>
            </a:r>
            <a:r>
              <a:rPr lang="en-ID" sz="2800" dirty="0"/>
              <a:t> </a:t>
            </a:r>
            <a:r>
              <a:rPr lang="en-ID" sz="2800" dirty="0" err="1"/>
              <a:t>sepanjang</a:t>
            </a:r>
            <a:r>
              <a:rPr lang="en-ID" sz="2800" dirty="0"/>
              <a:t> </a:t>
            </a:r>
            <a:r>
              <a:rPr lang="en-ID" sz="2800" dirty="0" err="1"/>
              <a:t>hidupnya</a:t>
            </a:r>
            <a:r>
              <a:rPr lang="en-ID" sz="2800" dirty="0"/>
              <a:t> </a:t>
            </a:r>
            <a:r>
              <a:rPr lang="en-ID" sz="2800" dirty="0" err="1"/>
              <a:t>kebajikan</a:t>
            </a:r>
            <a:r>
              <a:rPr lang="en-ID" sz="2800" dirty="0"/>
              <a:t> dan </a:t>
            </a:r>
            <a:r>
              <a:rPr lang="en-ID" sz="2800" dirty="0" err="1"/>
              <a:t>kemurahan</a:t>
            </a:r>
            <a:r>
              <a:rPr lang="en-ID" sz="2800" dirty="0"/>
              <a:t> </a:t>
            </a:r>
            <a:r>
              <a:rPr lang="en-ID" sz="2800" dirty="0" err="1"/>
              <a:t>belaka</a:t>
            </a:r>
            <a:r>
              <a:rPr lang="en-ID" sz="2800" dirty="0"/>
              <a:t> yang </a:t>
            </a:r>
            <a:r>
              <a:rPr lang="en-ID" sz="2800" dirty="0" err="1"/>
              <a:t>mengikutinya</a:t>
            </a:r>
            <a:r>
              <a:rPr lang="en-ID" sz="2800" dirty="0"/>
              <a:t>;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ada</a:t>
            </a:r>
            <a:r>
              <a:rPr lang="en-ID" sz="2800" dirty="0"/>
              <a:t> yang </a:t>
            </a:r>
            <a:r>
              <a:rPr lang="en-ID" sz="2800" dirty="0" err="1"/>
              <a:t>buruk</a:t>
            </a:r>
            <a:r>
              <a:rPr lang="en-ID" sz="2800" dirty="0"/>
              <a:t> yang </a:t>
            </a:r>
            <a:r>
              <a:rPr lang="en-ID" sz="2800" dirty="0" err="1"/>
              <a:t>dirancangkan</a:t>
            </a:r>
            <a:r>
              <a:rPr lang="en-ID" sz="2800" dirty="0"/>
              <a:t> oleh </a:t>
            </a:r>
            <a:r>
              <a:rPr lang="en-ID" sz="2800" dirty="0" err="1"/>
              <a:t>Tuhan</a:t>
            </a:r>
            <a:r>
              <a:rPr lang="en-ID" sz="2800" dirty="0"/>
              <a:t>. </a:t>
            </a:r>
            <a:r>
              <a:rPr lang="en-ID" sz="2800" dirty="0" err="1"/>
              <a:t>Bahkan</a:t>
            </a:r>
            <a:r>
              <a:rPr lang="en-ID" sz="2800" dirty="0"/>
              <a:t> di </a:t>
            </a:r>
            <a:r>
              <a:rPr lang="en-ID" sz="2800" dirty="0" err="1"/>
              <a:t>hadapan</a:t>
            </a:r>
            <a:r>
              <a:rPr lang="en-ID" sz="2800" dirty="0"/>
              <a:t> </a:t>
            </a:r>
            <a:r>
              <a:rPr lang="en-ID" sz="2800" dirty="0" err="1"/>
              <a:t>musuhnya</a:t>
            </a:r>
            <a:r>
              <a:rPr lang="en-ID" sz="2800" dirty="0"/>
              <a:t> pun, </a:t>
            </a:r>
            <a:r>
              <a:rPr lang="en-ID" sz="2800" dirty="0" err="1"/>
              <a:t>Tuhan</a:t>
            </a:r>
            <a:r>
              <a:rPr lang="en-ID" sz="2800" dirty="0"/>
              <a:t> </a:t>
            </a:r>
            <a:r>
              <a:rPr lang="en-ID" sz="2800" dirty="0" err="1"/>
              <a:t>selalu</a:t>
            </a:r>
            <a:r>
              <a:rPr lang="en-ID" sz="2800" dirty="0"/>
              <a:t> </a:t>
            </a:r>
            <a:r>
              <a:rPr lang="en-ID" sz="2800" dirty="0" err="1"/>
              <a:t>menyediakan</a:t>
            </a:r>
            <a:r>
              <a:rPr lang="en-ID" sz="2800" dirty="0"/>
              <a:t> yang </a:t>
            </a:r>
            <a:r>
              <a:rPr lang="en-ID" sz="2800" dirty="0" err="1"/>
              <a:t>terbaik</a:t>
            </a:r>
            <a:r>
              <a:rPr lang="en-ID" sz="2800" dirty="0"/>
              <a:t> </a:t>
            </a:r>
            <a:r>
              <a:rPr lang="en-ID" sz="2800" dirty="0" err="1"/>
              <a:t>baginya</a:t>
            </a:r>
            <a:r>
              <a:rPr lang="en-ID" sz="28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46874-0EBA-442B-BDE4-1D3CE5F7901E}"/>
              </a:ext>
            </a:extLst>
          </p:cNvPr>
          <p:cNvSpPr txBox="1"/>
          <p:nvPr/>
        </p:nvSpPr>
        <p:spPr>
          <a:xfrm>
            <a:off x="4985468" y="953699"/>
            <a:ext cx="6381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rgbClr val="DD2D2F"/>
                </a:solidFill>
              </a:rPr>
              <a:t>Daud menyadari bahwa Allah selalu menyediakan yang terbaik bagi hidupnya, bahkan masa depannya. </a:t>
            </a:r>
            <a:endParaRPr lang="en-ID" sz="3600" b="1" dirty="0">
              <a:solidFill>
                <a:srgbClr val="DD2D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2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8B6DD3-9778-4CCF-B319-FCD804172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402E30-6D07-4EB6-BEEA-1DD3200892AC}"/>
              </a:ext>
            </a:extLst>
          </p:cNvPr>
          <p:cNvSpPr txBox="1"/>
          <p:nvPr/>
        </p:nvSpPr>
        <p:spPr>
          <a:xfrm>
            <a:off x="678927" y="4531580"/>
            <a:ext cx="6819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“</a:t>
            </a:r>
            <a:r>
              <a:rPr lang="en-ID" sz="2800" dirty="0" err="1"/>
              <a:t>Mazmur</a:t>
            </a:r>
            <a:r>
              <a:rPr lang="en-ID" sz="2800" dirty="0"/>
              <a:t> </a:t>
            </a:r>
            <a:r>
              <a:rPr lang="en-ID" sz="2800" dirty="0" err="1"/>
              <a:t>Daud</a:t>
            </a:r>
            <a:r>
              <a:rPr lang="en-ID" sz="2800" dirty="0"/>
              <a:t>. TUHAN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gembalaku</a:t>
            </a:r>
            <a:r>
              <a:rPr lang="en-ID" sz="2800" dirty="0"/>
              <a:t>, </a:t>
            </a:r>
            <a:r>
              <a:rPr lang="en-ID" sz="2800" dirty="0" err="1"/>
              <a:t>takkan</a:t>
            </a:r>
            <a:r>
              <a:rPr lang="en-ID" sz="2800" dirty="0"/>
              <a:t> </a:t>
            </a:r>
            <a:r>
              <a:rPr lang="en-ID" sz="2800" dirty="0" err="1"/>
              <a:t>kekurangan</a:t>
            </a:r>
            <a:r>
              <a:rPr lang="en-ID" sz="2800" dirty="0"/>
              <a:t> </a:t>
            </a:r>
            <a:r>
              <a:rPr lang="en-ID" sz="2800" dirty="0" err="1"/>
              <a:t>aku</a:t>
            </a:r>
            <a:r>
              <a:rPr lang="en-ID" sz="2800" dirty="0"/>
              <a:t>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6624F-6CEA-41B7-BAB8-17AAA965810A}"/>
              </a:ext>
            </a:extLst>
          </p:cNvPr>
          <p:cNvSpPr txBox="1"/>
          <p:nvPr/>
        </p:nvSpPr>
        <p:spPr>
          <a:xfrm>
            <a:off x="678926" y="556971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/>
              <a:t>Mazmur</a:t>
            </a:r>
            <a:r>
              <a:rPr lang="en-ID" sz="3200" b="1" dirty="0"/>
              <a:t> 23:1</a:t>
            </a:r>
          </a:p>
        </p:txBody>
      </p:sp>
    </p:spTree>
    <p:extLst>
      <p:ext uri="{BB962C8B-B14F-4D97-AF65-F5344CB8AC3E}">
        <p14:creationId xmlns:p14="http://schemas.microsoft.com/office/powerpoint/2010/main" val="424468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7B50D8-3869-46DF-AB66-BFD1CC74F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EBF3E2-1EBD-4A3D-8CD8-059FA5B7F9DE}"/>
              </a:ext>
            </a:extLst>
          </p:cNvPr>
          <p:cNvSpPr txBox="1"/>
          <p:nvPr/>
        </p:nvSpPr>
        <p:spPr>
          <a:xfrm>
            <a:off x="553195" y="942640"/>
            <a:ext cx="71198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ID" sz="2800" dirty="0" err="1"/>
              <a:t>Daud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seorang</a:t>
            </a:r>
            <a:r>
              <a:rPr lang="en-ID" sz="2800" dirty="0"/>
              <a:t> </a:t>
            </a:r>
            <a:r>
              <a:rPr lang="en-ID" sz="2800" dirty="0" err="1"/>
              <a:t>gembala</a:t>
            </a:r>
            <a:r>
              <a:rPr lang="en-ID" sz="2800" dirty="0"/>
              <a:t> yang </a:t>
            </a:r>
            <a:r>
              <a:rPr lang="en-ID" sz="2800" dirty="0" err="1"/>
              <a:t>bertanggung</a:t>
            </a:r>
            <a:r>
              <a:rPr lang="en-ID" sz="2800" dirty="0"/>
              <a:t> </a:t>
            </a:r>
            <a:r>
              <a:rPr lang="en-ID" sz="2800" dirty="0" err="1"/>
              <a:t>jawab</a:t>
            </a:r>
            <a:r>
              <a:rPr lang="en-ID" sz="2800" dirty="0"/>
              <a:t>; </a:t>
            </a:r>
            <a:r>
              <a:rPr lang="en-ID" sz="2800" dirty="0" err="1"/>
              <a:t>dia</a:t>
            </a:r>
            <a:r>
              <a:rPr lang="en-ID" sz="2800" dirty="0"/>
              <a:t> </a:t>
            </a:r>
            <a:r>
              <a:rPr lang="en-ID" sz="2800" dirty="0" err="1"/>
              <a:t>memberi</a:t>
            </a:r>
            <a:r>
              <a:rPr lang="en-ID" sz="2800" dirty="0"/>
              <a:t> </a:t>
            </a:r>
            <a:r>
              <a:rPr lang="en-ID" sz="2800" dirty="0" err="1"/>
              <a:t>makan</a:t>
            </a:r>
            <a:r>
              <a:rPr lang="en-ID" sz="2800" dirty="0"/>
              <a:t> </a:t>
            </a:r>
            <a:r>
              <a:rPr lang="en-ID" sz="2800" dirty="0" err="1"/>
              <a:t>domba-dombanya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tekun</a:t>
            </a:r>
            <a:r>
              <a:rPr lang="en-ID" sz="2800" dirty="0"/>
              <a:t>, </a:t>
            </a:r>
            <a:r>
              <a:rPr lang="en-ID" sz="2800" dirty="0" err="1"/>
              <a:t>menjaga</a:t>
            </a:r>
            <a:r>
              <a:rPr lang="en-ID" sz="2800" dirty="0"/>
              <a:t> </a:t>
            </a:r>
            <a:r>
              <a:rPr lang="en-ID" sz="2800" dirty="0" err="1"/>
              <a:t>mereka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mara</a:t>
            </a:r>
            <a:r>
              <a:rPr lang="en-ID" sz="2800" dirty="0"/>
              <a:t> </a:t>
            </a:r>
            <a:r>
              <a:rPr lang="en-ID" sz="2800" dirty="0" err="1"/>
              <a:t>bahaya</a:t>
            </a:r>
            <a:r>
              <a:rPr lang="en-ID" sz="2800" dirty="0"/>
              <a:t> dan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pernah</a:t>
            </a:r>
            <a:r>
              <a:rPr lang="en-ID" sz="2800" dirty="0"/>
              <a:t> </a:t>
            </a:r>
            <a:r>
              <a:rPr lang="en-ID" sz="2800" dirty="0" err="1"/>
              <a:t>membiarkan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domba-dombanya</a:t>
            </a:r>
            <a:r>
              <a:rPr lang="en-ID" sz="2800" dirty="0"/>
              <a:t> yang </a:t>
            </a:r>
            <a:r>
              <a:rPr lang="en-ID" sz="2800" dirty="0" err="1"/>
              <a:t>tersesat</a:t>
            </a:r>
            <a:r>
              <a:rPr lang="en-ID" sz="2800" dirty="0"/>
              <a:t>. Oleh </a:t>
            </a:r>
            <a:r>
              <a:rPr lang="en-ID" sz="2800" dirty="0" err="1"/>
              <a:t>sebab</a:t>
            </a:r>
            <a:r>
              <a:rPr lang="en-ID" sz="2800" dirty="0"/>
              <a:t> </a:t>
            </a:r>
            <a:r>
              <a:rPr lang="en-ID" sz="2800" dirty="0" err="1"/>
              <a:t>itu</a:t>
            </a:r>
            <a:r>
              <a:rPr lang="en-ID" sz="2800" dirty="0"/>
              <a:t> </a:t>
            </a:r>
            <a:r>
              <a:rPr lang="en-ID" sz="2800" dirty="0" err="1"/>
              <a:t>Daud</a:t>
            </a:r>
            <a:r>
              <a:rPr lang="en-ID" sz="2800" dirty="0"/>
              <a:t> </a:t>
            </a:r>
            <a:r>
              <a:rPr lang="en-ID" sz="2800" dirty="0" err="1"/>
              <a:t>sangat</a:t>
            </a:r>
            <a:r>
              <a:rPr lang="en-ID" sz="2800" dirty="0"/>
              <a:t> </a:t>
            </a:r>
            <a:r>
              <a:rPr lang="en-ID" sz="2800" dirty="0" err="1"/>
              <a:t>yakin</a:t>
            </a:r>
            <a:r>
              <a:rPr lang="en-ID" sz="2800" dirty="0"/>
              <a:t> </a:t>
            </a:r>
            <a:r>
              <a:rPr lang="en-ID" sz="2800" dirty="0" err="1"/>
              <a:t>sekali</a:t>
            </a:r>
            <a:r>
              <a:rPr lang="en-ID" sz="2800" dirty="0"/>
              <a:t> </a:t>
            </a:r>
            <a:r>
              <a:rPr lang="en-ID" sz="2800" dirty="0" err="1"/>
              <a:t>kalau</a:t>
            </a:r>
            <a:r>
              <a:rPr lang="en-ID" sz="2800" dirty="0"/>
              <a:t> </a:t>
            </a:r>
            <a:r>
              <a:rPr lang="en-ID" sz="2800" dirty="0" err="1"/>
              <a:t>Tuhan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gembala</a:t>
            </a:r>
            <a:r>
              <a:rPr lang="en-ID" sz="2800" dirty="0"/>
              <a:t> yang </a:t>
            </a:r>
            <a:r>
              <a:rPr lang="en-ID" sz="2800" dirty="0" err="1"/>
              <a:t>pasti</a:t>
            </a:r>
            <a:r>
              <a:rPr lang="en-ID" sz="2800" dirty="0"/>
              <a:t> </a:t>
            </a:r>
            <a:r>
              <a:rPr lang="en-ID" sz="2800" dirty="0" err="1"/>
              <a:t>lebih</a:t>
            </a:r>
            <a:r>
              <a:rPr lang="en-ID" sz="2800" dirty="0"/>
              <a:t> </a:t>
            </a:r>
            <a:r>
              <a:rPr lang="en-ID" sz="2800" dirty="0" err="1"/>
              <a:t>baik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apa</a:t>
            </a:r>
            <a:r>
              <a:rPr lang="en-ID" sz="2800" dirty="0"/>
              <a:t> yang </a:t>
            </a:r>
            <a:r>
              <a:rPr lang="en-ID" sz="2800" dirty="0" err="1"/>
              <a:t>dia</a:t>
            </a:r>
            <a:r>
              <a:rPr lang="en-ID" sz="2800" dirty="0"/>
              <a:t> </a:t>
            </a:r>
            <a:r>
              <a:rPr lang="en-ID" sz="2800" dirty="0" err="1"/>
              <a:t>lakukan</a:t>
            </a:r>
            <a:r>
              <a:rPr lang="en-ID" sz="28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9DECB-557C-4165-8337-5722A8D13A7A}"/>
              </a:ext>
            </a:extLst>
          </p:cNvPr>
          <p:cNvSpPr txBox="1"/>
          <p:nvPr/>
        </p:nvSpPr>
        <p:spPr>
          <a:xfrm>
            <a:off x="1814886" y="4815805"/>
            <a:ext cx="387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rgbClr val="DD2D2F"/>
                </a:solidFill>
              </a:rPr>
              <a:t>Pemeliharaan Tuhan meliputi</a:t>
            </a:r>
          </a:p>
        </p:txBody>
      </p:sp>
    </p:spTree>
    <p:extLst>
      <p:ext uri="{BB962C8B-B14F-4D97-AF65-F5344CB8AC3E}">
        <p14:creationId xmlns:p14="http://schemas.microsoft.com/office/powerpoint/2010/main" val="192617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B198D7-647D-43FE-8652-7974E8791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66A6BA-E750-4EDB-8AD5-A2314C05F7EF}"/>
              </a:ext>
            </a:extLst>
          </p:cNvPr>
          <p:cNvSpPr txBox="1"/>
          <p:nvPr/>
        </p:nvSpPr>
        <p:spPr>
          <a:xfrm>
            <a:off x="260209" y="4801586"/>
            <a:ext cx="1760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9600" b="1" dirty="0">
                <a:solidFill>
                  <a:schemeClr val="bg1"/>
                </a:solidFill>
              </a:rPr>
              <a:t>01.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0C991-9261-47CC-932A-81A22263F275}"/>
              </a:ext>
            </a:extLst>
          </p:cNvPr>
          <p:cNvSpPr txBox="1"/>
          <p:nvPr/>
        </p:nvSpPr>
        <p:spPr>
          <a:xfrm>
            <a:off x="4363082" y="2208865"/>
            <a:ext cx="5826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“TUHAN </a:t>
            </a:r>
            <a:r>
              <a:rPr lang="en-ID" sz="2800" dirty="0" err="1">
                <a:solidFill>
                  <a:schemeClr val="bg1"/>
                </a:solidFill>
              </a:rPr>
              <a:t>adalah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gembalaku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takkan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kekurangan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aku</a:t>
            </a:r>
            <a:r>
              <a:rPr lang="en-ID" sz="2800" dirty="0">
                <a:solidFill>
                  <a:schemeClr val="bg1"/>
                </a:solidFill>
              </a:rPr>
              <a:t>. </a:t>
            </a:r>
            <a:r>
              <a:rPr lang="en-ID" sz="2800" dirty="0" err="1">
                <a:solidFill>
                  <a:schemeClr val="bg1"/>
                </a:solidFill>
              </a:rPr>
              <a:t>Ia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membaringkan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aku</a:t>
            </a:r>
            <a:r>
              <a:rPr lang="en-ID" sz="2800" dirty="0">
                <a:solidFill>
                  <a:schemeClr val="bg1"/>
                </a:solidFill>
              </a:rPr>
              <a:t> di </a:t>
            </a:r>
            <a:r>
              <a:rPr lang="en-ID" sz="2800" dirty="0" err="1">
                <a:solidFill>
                  <a:schemeClr val="bg1"/>
                </a:solidFill>
              </a:rPr>
              <a:t>padang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berumput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hijau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Ia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membimbing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aku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</a:t>
            </a:r>
            <a:r>
              <a:rPr lang="en-ID" sz="2800" dirty="0">
                <a:solidFill>
                  <a:schemeClr val="bg1"/>
                </a:solidFill>
              </a:rPr>
              <a:t> air yang </a:t>
            </a:r>
            <a:r>
              <a:rPr lang="en-ID" sz="2800" dirty="0" err="1">
                <a:solidFill>
                  <a:schemeClr val="bg1"/>
                </a:solidFill>
              </a:rPr>
              <a:t>tenang</a:t>
            </a:r>
            <a:r>
              <a:rPr lang="en-ID" sz="2800" dirty="0">
                <a:solidFill>
                  <a:schemeClr val="bg1"/>
                </a:solidFill>
              </a:rPr>
              <a:t>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7A4A4-C7C9-45A3-BBFF-8A8FD9AA68F5}"/>
              </a:ext>
            </a:extLst>
          </p:cNvPr>
          <p:cNvSpPr txBox="1"/>
          <p:nvPr/>
        </p:nvSpPr>
        <p:spPr>
          <a:xfrm>
            <a:off x="4363082" y="1262635"/>
            <a:ext cx="706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>
                <a:solidFill>
                  <a:schemeClr val="bg1"/>
                </a:solidFill>
              </a:rPr>
              <a:t>MEMBERIKAN KECUKUPAN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99594-F947-4FA2-94D6-BEADA2848C16}"/>
              </a:ext>
            </a:extLst>
          </p:cNvPr>
          <p:cNvSpPr txBox="1"/>
          <p:nvPr/>
        </p:nvSpPr>
        <p:spPr>
          <a:xfrm>
            <a:off x="4363082" y="4296256"/>
            <a:ext cx="453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err="1">
                <a:solidFill>
                  <a:schemeClr val="bg1"/>
                </a:solidFill>
              </a:rPr>
              <a:t>Mazmur</a:t>
            </a:r>
            <a:r>
              <a:rPr lang="en-ID" sz="2800" b="1" dirty="0">
                <a:solidFill>
                  <a:schemeClr val="bg1"/>
                </a:solidFill>
              </a:rPr>
              <a:t> 23:1-2</a:t>
            </a:r>
          </a:p>
        </p:txBody>
      </p:sp>
    </p:spTree>
    <p:extLst>
      <p:ext uri="{BB962C8B-B14F-4D97-AF65-F5344CB8AC3E}">
        <p14:creationId xmlns:p14="http://schemas.microsoft.com/office/powerpoint/2010/main" val="221933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0C9FDD-E4D0-4EB7-A5D5-0895821F0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C20414-4E3F-428A-8E3C-87BECA88B2C1}"/>
              </a:ext>
            </a:extLst>
          </p:cNvPr>
          <p:cNvSpPr txBox="1"/>
          <p:nvPr/>
        </p:nvSpPr>
        <p:spPr>
          <a:xfrm>
            <a:off x="5176299" y="1375575"/>
            <a:ext cx="59316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 err="1"/>
              <a:t>Daud</a:t>
            </a:r>
            <a:r>
              <a:rPr lang="en-ID" sz="2800" dirty="0"/>
              <a:t> </a:t>
            </a:r>
            <a:r>
              <a:rPr lang="en-ID" sz="2800" dirty="0" err="1"/>
              <a:t>meyakini</a:t>
            </a:r>
            <a:r>
              <a:rPr lang="en-ID" sz="2800" dirty="0"/>
              <a:t> </a:t>
            </a:r>
            <a:r>
              <a:rPr lang="en-ID" sz="2800" dirty="0" err="1"/>
              <a:t>bahwa</a:t>
            </a:r>
            <a:r>
              <a:rPr lang="en-ID" sz="2800" dirty="0"/>
              <a:t> </a:t>
            </a:r>
            <a:r>
              <a:rPr lang="en-ID" sz="2800" dirty="0" err="1"/>
              <a:t>dia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akan</a:t>
            </a:r>
            <a:r>
              <a:rPr lang="en-ID" sz="2800" dirty="0"/>
              <a:t>  </a:t>
            </a:r>
            <a:r>
              <a:rPr lang="en-ID" sz="2800" dirty="0" err="1"/>
              <a:t>kekurangan</a:t>
            </a:r>
            <a:r>
              <a:rPr lang="en-ID" sz="2800" dirty="0"/>
              <a:t> </a:t>
            </a:r>
            <a:r>
              <a:rPr lang="en-ID" sz="2800" dirty="0" err="1"/>
              <a:t>apa-apa</a:t>
            </a:r>
            <a:r>
              <a:rPr lang="en-ID" sz="2800" dirty="0"/>
              <a:t>, </a:t>
            </a:r>
            <a:r>
              <a:rPr lang="en-ID" sz="2800" dirty="0" err="1"/>
              <a:t>karena</a:t>
            </a:r>
            <a:r>
              <a:rPr lang="en-ID" sz="2800" dirty="0"/>
              <a:t> </a:t>
            </a:r>
            <a:r>
              <a:rPr lang="en-ID" sz="2800" dirty="0" err="1"/>
              <a:t>dia</a:t>
            </a:r>
            <a:r>
              <a:rPr lang="en-ID" sz="2800" dirty="0"/>
              <a:t> </a:t>
            </a:r>
            <a:r>
              <a:rPr lang="en-ID" sz="2800" dirty="0" err="1"/>
              <a:t>yakin</a:t>
            </a:r>
            <a:r>
              <a:rPr lang="en-ID" sz="2800" dirty="0"/>
              <a:t> </a:t>
            </a:r>
            <a:r>
              <a:rPr lang="en-ID" sz="2800" dirty="0" err="1"/>
              <a:t>Tuhan</a:t>
            </a:r>
            <a:r>
              <a:rPr lang="en-ID" sz="2800" dirty="0"/>
              <a:t> </a:t>
            </a:r>
            <a:r>
              <a:rPr lang="en-ID" sz="2800" dirty="0" err="1"/>
              <a:t>membawa</a:t>
            </a:r>
            <a:r>
              <a:rPr lang="en-ID" sz="2800" dirty="0"/>
              <a:t> </a:t>
            </a:r>
            <a:r>
              <a:rPr lang="en-ID" sz="2800" dirty="0" err="1"/>
              <a:t>kepada</a:t>
            </a:r>
            <a:r>
              <a:rPr lang="en-ID" sz="2800" dirty="0"/>
              <a:t> </a:t>
            </a:r>
            <a:r>
              <a:rPr lang="en-ID" sz="2800" dirty="0" err="1"/>
              <a:t>tempat</a:t>
            </a:r>
            <a:r>
              <a:rPr lang="en-ID" sz="2800" dirty="0"/>
              <a:t> yang </a:t>
            </a:r>
            <a:r>
              <a:rPr lang="en-ID" sz="2800" dirty="0" err="1"/>
              <a:t>banyak</a:t>
            </a:r>
            <a:r>
              <a:rPr lang="en-ID" sz="2800" dirty="0"/>
              <a:t> </a:t>
            </a:r>
            <a:r>
              <a:rPr lang="en-ID" sz="2800" dirty="0" err="1"/>
              <a:t>makanannya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air yang </a:t>
            </a:r>
            <a:r>
              <a:rPr lang="en-ID" sz="2800" dirty="0" err="1"/>
              <a:t>berlimpah</a:t>
            </a:r>
            <a:r>
              <a:rPr lang="en-ID" sz="28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35BF2-2747-44E3-9AC7-CD28556A9645}"/>
              </a:ext>
            </a:extLst>
          </p:cNvPr>
          <p:cNvSpPr txBox="1"/>
          <p:nvPr/>
        </p:nvSpPr>
        <p:spPr>
          <a:xfrm>
            <a:off x="5176299" y="4003567"/>
            <a:ext cx="6381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rgbClr val="DD2D2F"/>
                </a:solidFill>
              </a:rPr>
              <a:t>Hal ini berarti bahwa Tuhan menjamin akan memberikan kecukupan akan kebutuhan dasar Daud.</a:t>
            </a:r>
            <a:endParaRPr lang="en-ID" sz="3600" b="1" dirty="0">
              <a:solidFill>
                <a:srgbClr val="DD2D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3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0B2B7-02BD-4340-B730-07EB9F3AC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912281-C58D-404F-B341-63321E7F517B}"/>
              </a:ext>
            </a:extLst>
          </p:cNvPr>
          <p:cNvSpPr txBox="1"/>
          <p:nvPr/>
        </p:nvSpPr>
        <p:spPr>
          <a:xfrm>
            <a:off x="4363082" y="2208865"/>
            <a:ext cx="5826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“</a:t>
            </a:r>
            <a:r>
              <a:rPr lang="en-ID" sz="2800" dirty="0" err="1">
                <a:solidFill>
                  <a:schemeClr val="bg1"/>
                </a:solidFill>
              </a:rPr>
              <a:t>Ia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menyegarkan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jiwaku</a:t>
            </a:r>
            <a:r>
              <a:rPr lang="en-ID" sz="2800" dirty="0">
                <a:solidFill>
                  <a:schemeClr val="bg1"/>
                </a:solidFill>
              </a:rPr>
              <a:t>. </a:t>
            </a:r>
            <a:r>
              <a:rPr lang="en-ID" sz="2800" dirty="0" err="1">
                <a:solidFill>
                  <a:schemeClr val="bg1"/>
                </a:solidFill>
              </a:rPr>
              <a:t>Ia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menuntun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aku</a:t>
            </a:r>
            <a:r>
              <a:rPr lang="en-ID" sz="2800" dirty="0">
                <a:solidFill>
                  <a:schemeClr val="bg1"/>
                </a:solidFill>
              </a:rPr>
              <a:t> di </a:t>
            </a:r>
            <a:r>
              <a:rPr lang="en-ID" sz="2800" dirty="0" err="1">
                <a:solidFill>
                  <a:schemeClr val="bg1"/>
                </a:solidFill>
              </a:rPr>
              <a:t>jalan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benar</a:t>
            </a:r>
            <a:r>
              <a:rPr lang="en-ID" sz="2800" dirty="0">
                <a:solidFill>
                  <a:schemeClr val="bg1"/>
                </a:solidFill>
              </a:rPr>
              <a:t> oleh </a:t>
            </a:r>
            <a:r>
              <a:rPr lang="en-ID" sz="2800" dirty="0" err="1">
                <a:solidFill>
                  <a:schemeClr val="bg1"/>
                </a:solidFill>
              </a:rPr>
              <a:t>karena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nama</a:t>
            </a:r>
            <a:r>
              <a:rPr lang="en-ID" sz="2800" dirty="0">
                <a:solidFill>
                  <a:schemeClr val="bg1"/>
                </a:solidFill>
              </a:rPr>
              <a:t>-Nya”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910A6-9266-4E31-9FE4-58D8FB135916}"/>
              </a:ext>
            </a:extLst>
          </p:cNvPr>
          <p:cNvSpPr txBox="1"/>
          <p:nvPr/>
        </p:nvSpPr>
        <p:spPr>
          <a:xfrm>
            <a:off x="4363082" y="1262635"/>
            <a:ext cx="706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>
                <a:solidFill>
                  <a:schemeClr val="bg1"/>
                </a:solidFill>
              </a:rPr>
              <a:t>MEMBERIKAN KESEGARAN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F52A1-294C-4202-8EFF-DCA2D9E8D463}"/>
              </a:ext>
            </a:extLst>
          </p:cNvPr>
          <p:cNvSpPr txBox="1"/>
          <p:nvPr/>
        </p:nvSpPr>
        <p:spPr>
          <a:xfrm>
            <a:off x="4363082" y="3832204"/>
            <a:ext cx="453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err="1">
                <a:solidFill>
                  <a:schemeClr val="bg1"/>
                </a:solidFill>
              </a:rPr>
              <a:t>Mazmur</a:t>
            </a:r>
            <a:r>
              <a:rPr lang="en-ID" sz="2800" b="1" dirty="0">
                <a:solidFill>
                  <a:schemeClr val="bg1"/>
                </a:solidFill>
              </a:rPr>
              <a:t> 23:3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ACABA-F67A-4A04-B84A-8DDF723B2F89}"/>
              </a:ext>
            </a:extLst>
          </p:cNvPr>
          <p:cNvSpPr txBox="1"/>
          <p:nvPr/>
        </p:nvSpPr>
        <p:spPr>
          <a:xfrm>
            <a:off x="260209" y="4801586"/>
            <a:ext cx="1760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9600" b="1" dirty="0">
                <a:solidFill>
                  <a:schemeClr val="bg1"/>
                </a:solidFill>
              </a:rPr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413921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B3CAC3-BBBA-4DD9-AD1E-72B02C65F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ECE7F0-717D-4B40-95BA-58026221B1F3}"/>
              </a:ext>
            </a:extLst>
          </p:cNvPr>
          <p:cNvSpPr txBox="1"/>
          <p:nvPr/>
        </p:nvSpPr>
        <p:spPr>
          <a:xfrm>
            <a:off x="4516341" y="1184744"/>
            <a:ext cx="696534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ID" sz="2800" dirty="0" err="1"/>
              <a:t>Gembala</a:t>
            </a:r>
            <a:r>
              <a:rPr lang="en-ID" sz="2800" dirty="0"/>
              <a:t> yang </a:t>
            </a:r>
            <a:r>
              <a:rPr lang="en-ID" sz="2800" dirty="0" err="1"/>
              <a:t>baik</a:t>
            </a:r>
            <a:r>
              <a:rPr lang="en-ID" sz="2800" dirty="0"/>
              <a:t> </a:t>
            </a:r>
            <a:r>
              <a:rPr lang="en-ID" sz="2800" dirty="0" err="1"/>
              <a:t>akan</a:t>
            </a:r>
            <a:r>
              <a:rPr lang="en-ID" sz="2800" dirty="0"/>
              <a:t> </a:t>
            </a:r>
            <a:r>
              <a:rPr lang="en-ID" sz="2800" dirty="0" err="1"/>
              <a:t>memberikan</a:t>
            </a:r>
            <a:r>
              <a:rPr lang="en-ID" sz="2800" dirty="0"/>
              <a:t> </a:t>
            </a:r>
            <a:r>
              <a:rPr lang="en-ID" sz="2800" dirty="0" err="1"/>
              <a:t>kesegaran</a:t>
            </a:r>
            <a:r>
              <a:rPr lang="en-ID" sz="2800" dirty="0"/>
              <a:t> </a:t>
            </a:r>
            <a:r>
              <a:rPr lang="en-ID" sz="2800" dirty="0" err="1"/>
              <a:t>bagi</a:t>
            </a:r>
            <a:r>
              <a:rPr lang="en-ID" sz="2800" dirty="0"/>
              <a:t> </a:t>
            </a:r>
            <a:r>
              <a:rPr lang="en-ID" sz="2800" dirty="0" err="1"/>
              <a:t>domba-dombanya</a:t>
            </a:r>
            <a:r>
              <a:rPr lang="en-ID" sz="2800" dirty="0"/>
              <a:t>. </a:t>
            </a:r>
            <a:r>
              <a:rPr lang="en-ID" sz="2800" dirty="0" err="1"/>
              <a:t>Ia</a:t>
            </a:r>
            <a:r>
              <a:rPr lang="en-ID" sz="2800" dirty="0"/>
              <a:t> </a:t>
            </a:r>
            <a:r>
              <a:rPr lang="en-ID" sz="2800" dirty="0" err="1"/>
              <a:t>sendiri</a:t>
            </a:r>
            <a:r>
              <a:rPr lang="en-ID" sz="2800" dirty="0"/>
              <a:t> </a:t>
            </a:r>
            <a:r>
              <a:rPr lang="en-ID" sz="2800" dirty="0" err="1"/>
              <a:t>membuat</a:t>
            </a:r>
            <a:r>
              <a:rPr lang="en-ID" sz="2800" dirty="0"/>
              <a:t> </a:t>
            </a:r>
            <a:r>
              <a:rPr lang="en-ID" sz="2800" dirty="0" err="1"/>
              <a:t>Daud</a:t>
            </a:r>
            <a:r>
              <a:rPr lang="en-ID" sz="2800" dirty="0"/>
              <a:t> </a:t>
            </a:r>
            <a:r>
              <a:rPr lang="en-ID" sz="2800" dirty="0" err="1"/>
              <a:t>tetap</a:t>
            </a:r>
            <a:r>
              <a:rPr lang="en-ID" sz="2800" dirty="0"/>
              <a:t> </a:t>
            </a:r>
            <a:r>
              <a:rPr lang="en-ID" sz="2800" dirty="0" err="1"/>
              <a:t>bersemangat</a:t>
            </a:r>
            <a:r>
              <a:rPr lang="en-ID" sz="2800" dirty="0"/>
              <a:t> dan </a:t>
            </a:r>
            <a:r>
              <a:rPr lang="en-ID" sz="2800" dirty="0" err="1"/>
              <a:t>memperoleh</a:t>
            </a:r>
            <a:r>
              <a:rPr lang="en-ID" sz="2800" dirty="0"/>
              <a:t> </a:t>
            </a:r>
            <a:r>
              <a:rPr lang="en-ID" sz="2800" dirty="0" err="1"/>
              <a:t>kekuatan</a:t>
            </a:r>
            <a:r>
              <a:rPr lang="en-ID" sz="2800" dirty="0"/>
              <a:t> yang </a:t>
            </a:r>
            <a:r>
              <a:rPr lang="en-ID" sz="2800" dirty="0" err="1"/>
              <a:t>baru</a:t>
            </a:r>
            <a:r>
              <a:rPr lang="en-ID" sz="2800" dirty="0"/>
              <a:t> </a:t>
            </a:r>
            <a:r>
              <a:rPr lang="en-ID" sz="2800" dirty="0" err="1"/>
              <a:t>ketika</a:t>
            </a:r>
            <a:r>
              <a:rPr lang="en-ID" sz="2800" dirty="0"/>
              <a:t> </a:t>
            </a:r>
            <a:r>
              <a:rPr lang="en-ID" sz="2800" dirty="0" err="1"/>
              <a:t>dia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kesulitan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cara</a:t>
            </a:r>
            <a:r>
              <a:rPr lang="en-ID" sz="2800" dirty="0"/>
              <a:t> </a:t>
            </a:r>
            <a:r>
              <a:rPr lang="en-ID" sz="2800" dirty="0" err="1"/>
              <a:t>mengingat</a:t>
            </a:r>
            <a:r>
              <a:rPr lang="en-ID" sz="2800" dirty="0"/>
              <a:t> </a:t>
            </a:r>
            <a:r>
              <a:rPr lang="en-ID" sz="2800" dirty="0" err="1"/>
              <a:t>akan</a:t>
            </a:r>
            <a:r>
              <a:rPr lang="en-ID" sz="2800" dirty="0"/>
              <a:t> </a:t>
            </a:r>
            <a:r>
              <a:rPr lang="en-ID" sz="2800" dirty="0" err="1"/>
              <a:t>kebaikan</a:t>
            </a:r>
            <a:r>
              <a:rPr lang="en-ID" sz="2800" dirty="0"/>
              <a:t> </a:t>
            </a:r>
            <a:r>
              <a:rPr lang="en-ID" sz="2800" dirty="0" err="1"/>
              <a:t>Tuhan</a:t>
            </a:r>
            <a:r>
              <a:rPr lang="en-ID" sz="2800" dirty="0"/>
              <a:t>.</a:t>
            </a:r>
          </a:p>
          <a:p>
            <a:pPr>
              <a:spcAft>
                <a:spcPts val="1500"/>
              </a:spcAft>
            </a:pPr>
            <a:r>
              <a:rPr lang="en-ID" sz="2800" b="1" dirty="0"/>
              <a:t>Allah pun </a:t>
            </a:r>
            <a:r>
              <a:rPr lang="en-ID" sz="2800" b="1" dirty="0" err="1"/>
              <a:t>menuntunnya</a:t>
            </a:r>
            <a:r>
              <a:rPr lang="en-ID" sz="2800" b="1" dirty="0"/>
              <a:t> agar </a:t>
            </a:r>
            <a:r>
              <a:rPr lang="en-ID" sz="2800" b="1" dirty="0" err="1"/>
              <a:t>hidup</a:t>
            </a:r>
            <a:r>
              <a:rPr lang="en-ID" sz="2800" b="1" dirty="0"/>
              <a:t> </a:t>
            </a:r>
            <a:r>
              <a:rPr lang="en-ID" sz="2800" b="1" dirty="0" err="1"/>
              <a:t>dalam</a:t>
            </a:r>
            <a:r>
              <a:rPr lang="en-ID" sz="2800" b="1" dirty="0"/>
              <a:t> </a:t>
            </a:r>
            <a:r>
              <a:rPr lang="en-ID" sz="2800" b="1" dirty="0" err="1"/>
              <a:t>kebenaran</a:t>
            </a:r>
            <a:r>
              <a:rPr lang="en-ID" sz="2800" b="1" dirty="0"/>
              <a:t> dan </a:t>
            </a:r>
            <a:r>
              <a:rPr lang="en-ID" sz="2800" b="1" dirty="0" err="1"/>
              <a:t>dalam</a:t>
            </a:r>
            <a:r>
              <a:rPr lang="en-ID" sz="2800" b="1" dirty="0"/>
              <a:t> </a:t>
            </a:r>
            <a:r>
              <a:rPr lang="en-ID" sz="2800" b="1" dirty="0" err="1"/>
              <a:t>kehendak</a:t>
            </a:r>
            <a:r>
              <a:rPr lang="en-ID" sz="2800" b="1" dirty="0"/>
              <a:t>-Nya</a:t>
            </a:r>
            <a:r>
              <a:rPr lang="en-ID" sz="2800" dirty="0"/>
              <a:t>, </a:t>
            </a:r>
            <a:r>
              <a:rPr lang="en-ID" sz="2800" dirty="0" err="1"/>
              <a:t>sehingga</a:t>
            </a:r>
            <a:r>
              <a:rPr lang="en-ID" sz="2800" dirty="0"/>
              <a:t> </a:t>
            </a:r>
            <a:r>
              <a:rPr lang="en-ID" sz="2800" dirty="0" err="1"/>
              <a:t>Daud</a:t>
            </a:r>
            <a:r>
              <a:rPr lang="en-ID" sz="2800" dirty="0"/>
              <a:t> </a:t>
            </a:r>
            <a:r>
              <a:rPr lang="en-ID" sz="2800" dirty="0" err="1"/>
              <a:t>tetap</a:t>
            </a:r>
            <a:r>
              <a:rPr lang="en-ID" sz="2800" dirty="0"/>
              <a:t> </a:t>
            </a:r>
            <a:r>
              <a:rPr lang="en-ID" sz="2800" dirty="0" err="1"/>
              <a:t>mengalami</a:t>
            </a:r>
            <a:r>
              <a:rPr lang="en-ID" sz="2800" dirty="0"/>
              <a:t> </a:t>
            </a:r>
            <a:r>
              <a:rPr lang="en-ID" sz="2800" dirty="0" err="1"/>
              <a:t>kesegaran</a:t>
            </a:r>
            <a:r>
              <a:rPr lang="en-ID" sz="2800" dirty="0"/>
              <a:t> dan </a:t>
            </a:r>
            <a:r>
              <a:rPr lang="en-ID" sz="2800" dirty="0" err="1"/>
              <a:t>kebenaran</a:t>
            </a:r>
            <a:r>
              <a:rPr lang="en-ID" sz="2800" dirty="0"/>
              <a:t>-Nya. </a:t>
            </a:r>
          </a:p>
          <a:p>
            <a:pPr>
              <a:spcAft>
                <a:spcPts val="1500"/>
              </a:spcAft>
            </a:pPr>
            <a:r>
              <a:rPr lang="en-ID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606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95EC1-482D-4B63-B248-DC0650F51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4375E8-15BA-4367-8557-5DE46BDF4EC5}"/>
              </a:ext>
            </a:extLst>
          </p:cNvPr>
          <p:cNvSpPr txBox="1"/>
          <p:nvPr/>
        </p:nvSpPr>
        <p:spPr>
          <a:xfrm>
            <a:off x="4363081" y="2208865"/>
            <a:ext cx="6116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“</a:t>
            </a:r>
            <a:r>
              <a:rPr lang="en-ID" sz="2800" dirty="0" err="1">
                <a:solidFill>
                  <a:schemeClr val="bg1"/>
                </a:solidFill>
              </a:rPr>
              <a:t>Sekalipun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aku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berjalan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dalam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lembah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kekelaman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aku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tidak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takut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bahaya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sebab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Engkau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besertaku</a:t>
            </a:r>
            <a:r>
              <a:rPr lang="en-ID" sz="2800" dirty="0">
                <a:solidFill>
                  <a:schemeClr val="bg1"/>
                </a:solidFill>
              </a:rPr>
              <a:t>; </a:t>
            </a:r>
            <a:r>
              <a:rPr lang="en-ID" sz="2800" dirty="0" err="1">
                <a:solidFill>
                  <a:schemeClr val="bg1"/>
                </a:solidFill>
              </a:rPr>
              <a:t>gada</a:t>
            </a:r>
            <a:r>
              <a:rPr lang="en-ID" sz="2800" dirty="0">
                <a:solidFill>
                  <a:schemeClr val="bg1"/>
                </a:solidFill>
              </a:rPr>
              <a:t>-Mu dan </a:t>
            </a:r>
            <a:r>
              <a:rPr lang="en-ID" sz="2800" dirty="0" err="1">
                <a:solidFill>
                  <a:schemeClr val="bg1"/>
                </a:solidFill>
              </a:rPr>
              <a:t>tongkat</a:t>
            </a:r>
            <a:r>
              <a:rPr lang="en-ID" sz="2800" dirty="0">
                <a:solidFill>
                  <a:schemeClr val="bg1"/>
                </a:solidFill>
              </a:rPr>
              <a:t>-Mu, </a:t>
            </a:r>
            <a:r>
              <a:rPr lang="en-ID" sz="2800" dirty="0" err="1">
                <a:solidFill>
                  <a:schemeClr val="bg1"/>
                </a:solidFill>
              </a:rPr>
              <a:t>itulah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menghibur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aku</a:t>
            </a:r>
            <a:r>
              <a:rPr lang="en-ID" sz="2800" dirty="0">
                <a:solidFill>
                  <a:schemeClr val="bg1"/>
                </a:solidFill>
              </a:rPr>
              <a:t>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52EE7-E19B-4812-830B-6ACB5A350EC3}"/>
              </a:ext>
            </a:extLst>
          </p:cNvPr>
          <p:cNvSpPr txBox="1"/>
          <p:nvPr/>
        </p:nvSpPr>
        <p:spPr>
          <a:xfrm>
            <a:off x="4363082" y="1262635"/>
            <a:ext cx="706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>
                <a:solidFill>
                  <a:schemeClr val="bg1"/>
                </a:solidFill>
              </a:rPr>
              <a:t>MEMBERIKAN PENYERTAAN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E1AF8-0C04-4E58-8228-CC39848FA0CF}"/>
              </a:ext>
            </a:extLst>
          </p:cNvPr>
          <p:cNvSpPr txBox="1"/>
          <p:nvPr/>
        </p:nvSpPr>
        <p:spPr>
          <a:xfrm>
            <a:off x="4363082" y="4278366"/>
            <a:ext cx="453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err="1">
                <a:solidFill>
                  <a:schemeClr val="bg1"/>
                </a:solidFill>
              </a:rPr>
              <a:t>Mazmur</a:t>
            </a:r>
            <a:r>
              <a:rPr lang="en-ID" sz="2800" b="1" dirty="0">
                <a:solidFill>
                  <a:schemeClr val="bg1"/>
                </a:solidFill>
              </a:rPr>
              <a:t> 23:4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5227A-EC2E-4502-8471-F995DC2F076A}"/>
              </a:ext>
            </a:extLst>
          </p:cNvPr>
          <p:cNvSpPr txBox="1"/>
          <p:nvPr/>
        </p:nvSpPr>
        <p:spPr>
          <a:xfrm>
            <a:off x="260209" y="4801586"/>
            <a:ext cx="1760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9600" b="1" dirty="0">
                <a:solidFill>
                  <a:schemeClr val="bg1"/>
                </a:solidFill>
              </a:rPr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230774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D340F-0C32-49E5-86EF-370A12C3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95BA8E-D955-480A-A53E-2383DF7F4ED6}"/>
              </a:ext>
            </a:extLst>
          </p:cNvPr>
          <p:cNvSpPr txBox="1"/>
          <p:nvPr/>
        </p:nvSpPr>
        <p:spPr>
          <a:xfrm>
            <a:off x="562357" y="1238806"/>
            <a:ext cx="7619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 err="1">
                <a:solidFill>
                  <a:schemeClr val="bg1"/>
                </a:solidFill>
              </a:rPr>
              <a:t>Dalam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keadaan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tertekan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terasa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tidak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ada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jalan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keluar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tetapi</a:t>
            </a:r>
            <a:r>
              <a:rPr lang="en-ID" sz="2800" dirty="0">
                <a:solidFill>
                  <a:schemeClr val="bg1"/>
                </a:solidFill>
              </a:rPr>
              <a:t> di </a:t>
            </a:r>
            <a:r>
              <a:rPr lang="en-ID" sz="2800" dirty="0" err="1">
                <a:solidFill>
                  <a:schemeClr val="bg1"/>
                </a:solidFill>
              </a:rPr>
              <a:t>saat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seperti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itu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b="1" dirty="0" err="1">
                <a:solidFill>
                  <a:schemeClr val="bg1"/>
                </a:solidFill>
              </a:rPr>
              <a:t>Daud</a:t>
            </a:r>
            <a:r>
              <a:rPr lang="en-ID" sz="2800" b="1" dirty="0">
                <a:solidFill>
                  <a:schemeClr val="bg1"/>
                </a:solidFill>
              </a:rPr>
              <a:t> </a:t>
            </a:r>
            <a:r>
              <a:rPr lang="en-ID" sz="2800" b="1" dirty="0" err="1">
                <a:solidFill>
                  <a:schemeClr val="bg1"/>
                </a:solidFill>
              </a:rPr>
              <a:t>merasakan</a:t>
            </a:r>
            <a:r>
              <a:rPr lang="en-ID" sz="2800" b="1" dirty="0">
                <a:solidFill>
                  <a:schemeClr val="bg1"/>
                </a:solidFill>
              </a:rPr>
              <a:t> </a:t>
            </a:r>
            <a:r>
              <a:rPr lang="en-ID" sz="2800" b="1" dirty="0" err="1">
                <a:solidFill>
                  <a:schemeClr val="bg1"/>
                </a:solidFill>
              </a:rPr>
              <a:t>penyertaan</a:t>
            </a:r>
            <a:r>
              <a:rPr lang="en-ID" sz="2800" b="1" dirty="0">
                <a:solidFill>
                  <a:schemeClr val="bg1"/>
                </a:solidFill>
              </a:rPr>
              <a:t> </a:t>
            </a:r>
            <a:r>
              <a:rPr lang="en-ID" sz="2800" b="1" dirty="0" err="1">
                <a:solidFill>
                  <a:schemeClr val="bg1"/>
                </a:solidFill>
              </a:rPr>
              <a:t>Tuhan</a:t>
            </a:r>
            <a:r>
              <a:rPr lang="en-ID" sz="28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6F023-9DD1-4736-A8C4-C7E950E76FB6}"/>
              </a:ext>
            </a:extLst>
          </p:cNvPr>
          <p:cNvSpPr txBox="1"/>
          <p:nvPr/>
        </p:nvSpPr>
        <p:spPr>
          <a:xfrm>
            <a:off x="476216" y="3002244"/>
            <a:ext cx="7928311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ID" sz="2800" dirty="0" err="1">
                <a:solidFill>
                  <a:schemeClr val="bg1"/>
                </a:solidFill>
              </a:rPr>
              <a:t>Bahkan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Daud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bisa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berkata</a:t>
            </a:r>
            <a:r>
              <a:rPr lang="en-ID" sz="2800" dirty="0">
                <a:solidFill>
                  <a:schemeClr val="bg1"/>
                </a:solidFill>
              </a:rPr>
              <a:t> “</a:t>
            </a:r>
            <a:r>
              <a:rPr lang="en-ID" sz="2800" dirty="0" err="1">
                <a:solidFill>
                  <a:schemeClr val="bg1"/>
                </a:solidFill>
              </a:rPr>
              <a:t>dalam</a:t>
            </a:r>
            <a:r>
              <a:rPr lang="en-ID" sz="2800" dirty="0">
                <a:solidFill>
                  <a:schemeClr val="bg1"/>
                </a:solidFill>
              </a:rPr>
              <a:t> masa yang paling </a:t>
            </a:r>
            <a:r>
              <a:rPr lang="en-ID" sz="2800" dirty="0" err="1">
                <a:solidFill>
                  <a:schemeClr val="bg1"/>
                </a:solidFill>
              </a:rPr>
              <a:t>kelam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dalam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hidupnya</a:t>
            </a:r>
            <a:r>
              <a:rPr lang="en-ID" sz="2800" dirty="0">
                <a:solidFill>
                  <a:schemeClr val="bg1"/>
                </a:solidFill>
              </a:rPr>
              <a:t>” yang </a:t>
            </a:r>
            <a:r>
              <a:rPr lang="en-ID" sz="2800" dirty="0" err="1">
                <a:solidFill>
                  <a:schemeClr val="bg1"/>
                </a:solidFill>
              </a:rPr>
              <a:t>penting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Tuhan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besertaku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itu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sudah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cukup</a:t>
            </a:r>
            <a:r>
              <a:rPr lang="en-ID" sz="2800" dirty="0">
                <a:solidFill>
                  <a:schemeClr val="bg1"/>
                </a:solidFill>
              </a:rPr>
              <a:t>. </a:t>
            </a:r>
          </a:p>
          <a:p>
            <a:pPr>
              <a:spcAft>
                <a:spcPts val="1500"/>
              </a:spcAft>
            </a:pPr>
            <a:r>
              <a:rPr lang="en-ID" sz="2800" b="1" dirty="0">
                <a:solidFill>
                  <a:schemeClr val="bg1"/>
                </a:solidFill>
              </a:rPr>
              <a:t>Yang </a:t>
            </a:r>
            <a:r>
              <a:rPr lang="en-ID" sz="2800" b="1" dirty="0" err="1">
                <a:solidFill>
                  <a:schemeClr val="bg1"/>
                </a:solidFill>
              </a:rPr>
              <a:t>menjadi</a:t>
            </a:r>
            <a:r>
              <a:rPr lang="en-ID" sz="2800" b="1" dirty="0">
                <a:solidFill>
                  <a:schemeClr val="bg1"/>
                </a:solidFill>
              </a:rPr>
              <a:t> </a:t>
            </a:r>
            <a:r>
              <a:rPr lang="en-ID" sz="2800" b="1" dirty="0" err="1">
                <a:solidFill>
                  <a:schemeClr val="bg1"/>
                </a:solidFill>
              </a:rPr>
              <a:t>penghiburan</a:t>
            </a:r>
            <a:r>
              <a:rPr lang="en-ID" sz="2800" b="1" dirty="0">
                <a:solidFill>
                  <a:schemeClr val="bg1"/>
                </a:solidFill>
              </a:rPr>
              <a:t> </a:t>
            </a:r>
            <a:r>
              <a:rPr lang="en-ID" sz="2800" b="1" dirty="0" err="1">
                <a:solidFill>
                  <a:schemeClr val="bg1"/>
                </a:solidFill>
              </a:rPr>
              <a:t>bagi</a:t>
            </a:r>
            <a:r>
              <a:rPr lang="en-ID" sz="2800" b="1" dirty="0">
                <a:solidFill>
                  <a:schemeClr val="bg1"/>
                </a:solidFill>
              </a:rPr>
              <a:t> </a:t>
            </a:r>
            <a:r>
              <a:rPr lang="en-ID" sz="2800" b="1" dirty="0" err="1">
                <a:solidFill>
                  <a:schemeClr val="bg1"/>
                </a:solidFill>
              </a:rPr>
              <a:t>kita</a:t>
            </a:r>
            <a:r>
              <a:rPr lang="en-ID" sz="2800" b="1" dirty="0">
                <a:solidFill>
                  <a:schemeClr val="bg1"/>
                </a:solidFill>
              </a:rPr>
              <a:t> </a:t>
            </a:r>
            <a:r>
              <a:rPr lang="en-ID" sz="2800" b="1" dirty="0" err="1">
                <a:solidFill>
                  <a:schemeClr val="bg1"/>
                </a:solidFill>
              </a:rPr>
              <a:t>adalah</a:t>
            </a:r>
            <a:r>
              <a:rPr lang="en-ID" sz="2800" b="1" dirty="0">
                <a:solidFill>
                  <a:schemeClr val="bg1"/>
                </a:solidFill>
              </a:rPr>
              <a:t> </a:t>
            </a:r>
            <a:r>
              <a:rPr lang="en-ID" sz="2800" b="1" dirty="0" err="1">
                <a:solidFill>
                  <a:schemeClr val="bg1"/>
                </a:solidFill>
              </a:rPr>
              <a:t>Tuhan</a:t>
            </a:r>
            <a:r>
              <a:rPr lang="en-ID" sz="2800" b="1" dirty="0">
                <a:solidFill>
                  <a:schemeClr val="bg1"/>
                </a:solidFill>
              </a:rPr>
              <a:t> </a:t>
            </a:r>
            <a:r>
              <a:rPr lang="en-ID" sz="2800" b="1" dirty="0" err="1">
                <a:solidFill>
                  <a:schemeClr val="bg1"/>
                </a:solidFill>
              </a:rPr>
              <a:t>beserta</a:t>
            </a:r>
            <a:r>
              <a:rPr lang="en-ID" sz="2800" b="1" dirty="0">
                <a:solidFill>
                  <a:schemeClr val="bg1"/>
                </a:solidFill>
              </a:rPr>
              <a:t> </a:t>
            </a:r>
            <a:r>
              <a:rPr lang="en-ID" sz="2800" b="1" dirty="0" err="1">
                <a:solidFill>
                  <a:schemeClr val="bg1"/>
                </a:solidFill>
              </a:rPr>
              <a:t>kita</a:t>
            </a:r>
            <a:r>
              <a:rPr lang="en-ID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241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397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Fransiska Putri</dc:creator>
  <cp:lastModifiedBy>Rode Rini</cp:lastModifiedBy>
  <cp:revision>2</cp:revision>
  <dcterms:created xsi:type="dcterms:W3CDTF">2021-11-26T18:48:08Z</dcterms:created>
  <dcterms:modified xsi:type="dcterms:W3CDTF">2021-11-27T12:11:56Z</dcterms:modified>
</cp:coreProperties>
</file>