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>
        <p:scale>
          <a:sx n="100" d="100"/>
          <a:sy n="100" d="100"/>
        </p:scale>
        <p:origin x="13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9AF5-1364-4228-8CD8-8296B99C9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5472C-8779-4194-956B-9445EDAED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B30A-B4C7-42B0-A610-7F18ED99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7BB1-B998-4293-99BC-2DDE4998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2F2D-F41A-4ED0-B6E5-D767AFE6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886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7FB8-2449-4B36-AA7C-83945678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FE747-2EC9-434F-8E54-3C9317097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AE9C-3BE5-45D5-8A14-062DD8AC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87141-42DB-4860-8A4D-4C82DE65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2F4A1-5E60-417B-A919-31D9AD8C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801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4DA11-4BD7-490F-AA2F-772EA8832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2337C-C560-49BD-83AF-D4253BDAE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C958-E9D2-4290-987D-7D742C54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8D23-C39F-4239-B0E6-0AB3261D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4A23-796F-4257-9B80-229A19FC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26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8A36-8DD8-4114-A06F-4883C825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90746-88CF-442B-AEBF-CCE0CE5B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67F7D-D68D-4256-BEA6-309CAAD9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73C3C-1E7A-46A3-B2A8-E390E168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7CDE-CD03-423F-80A6-966C7100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409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FE7C-87CA-403F-985C-506D12F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6AE96-EDC8-4FB6-AD76-87E9FCB0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4E9D-A671-4BD8-9B8A-69DA7DF3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72F8-86EB-4069-BB00-E42390BE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8F2A-CFF5-4906-82C4-BF1432C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17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3660-C9B3-48B6-A7F7-2D1FC8F3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2C00-BD94-48C7-A97E-181FFD3F3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0590B-FEC8-4378-A78A-2F4E7EAE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30CE4-B964-4110-B2B3-E1FFFE6A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6A8EB-710A-4DEA-9C9A-11F4FF36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E5376-47EE-4078-876F-D5F23898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46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DF4C-09EF-4A6F-9FCA-21689062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D6EA5-7309-4CB4-BC16-D74B0350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AB564-8C23-442D-926B-2A101448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60815-BC38-41A2-B9CF-45AACB352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3ACAC-1398-4EAE-9232-D4C614BCA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7385C-4C33-4B77-ABF2-3C5B25CA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D7E1E-9690-498B-BB29-48ACAE5D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B8B5D-14C6-422E-B0F9-0A36CA2F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13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ABDE-AA82-4642-8925-3D05130A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DE154-315B-4698-8BE7-4B474B21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BC244-9292-4E70-8880-F48CCAA9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B074B-20E4-4B73-BC00-90506328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652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50994-EFDF-4D5E-B770-B9B2E2A8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41CD4-EA93-4632-B02A-804D482F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9908B-8A06-4E13-B934-33CD305F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82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A624-263D-4D2F-88FD-833EEC98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BAC9-319A-4B56-9954-3E27ACB7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EC32F-B2F8-43A9-85BE-AB81F482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884C-9846-4523-9BBC-7B42E3EC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448F6-F129-401B-90EC-56E409A0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6CF62-C3BC-4AC5-8F7F-EE444E0B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889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02A1-4EC1-42A1-A52F-B1CD7225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39FCB-492A-4E13-90CB-512549E1C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932CA-52D7-4F9C-B81E-205216CEA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2A733-B35E-44E4-97F9-8445CB19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A1566-7095-491A-BEBB-CF6D86EF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5499-EEAB-428E-8720-71E4C62E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68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4EB20-5F38-4980-A345-D9A9FB79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BE6D1-A94B-4F30-B35C-0763C6DCC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962E-1F6F-4278-A100-2FD27C660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8B34-2F6B-4D5B-A16F-FA9FE85AEDBE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47B5-D3D1-4BAA-8B62-2DC6FD8CE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D933-D7F8-490C-AFAE-7ED67880C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4F75-C456-4192-9785-E82899D18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246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430B50-734F-4EE8-AB0D-8DF60E52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136C52-DC91-4E9E-81CB-58E7F02F70C7}"/>
              </a:ext>
            </a:extLst>
          </p:cNvPr>
          <p:cNvSpPr txBox="1"/>
          <p:nvPr/>
        </p:nvSpPr>
        <p:spPr>
          <a:xfrm>
            <a:off x="2585097" y="4595704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Korintus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3:1-6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E6F21-4AB2-44B7-9563-5A356FBB6B12}"/>
              </a:ext>
            </a:extLst>
          </p:cNvPr>
          <p:cNvSpPr txBox="1"/>
          <p:nvPr/>
        </p:nvSpPr>
        <p:spPr>
          <a:xfrm>
            <a:off x="2709656" y="2129411"/>
            <a:ext cx="702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SURAT TERBUKA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D0D30-5422-41D4-A2D4-8455DCDB41C4}"/>
              </a:ext>
            </a:extLst>
          </p:cNvPr>
          <p:cNvSpPr txBox="1"/>
          <p:nvPr/>
        </p:nvSpPr>
        <p:spPr>
          <a:xfrm>
            <a:off x="2709656" y="3185130"/>
            <a:ext cx="354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KRISTUS</a:t>
            </a:r>
          </a:p>
        </p:txBody>
      </p:sp>
    </p:spTree>
    <p:extLst>
      <p:ext uri="{BB962C8B-B14F-4D97-AF65-F5344CB8AC3E}">
        <p14:creationId xmlns:p14="http://schemas.microsoft.com/office/powerpoint/2010/main" val="372442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E2242-5179-4E81-9746-7BF144470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7E2B0-BE59-4797-B256-F2038DB3AE01}"/>
              </a:ext>
            </a:extLst>
          </p:cNvPr>
          <p:cNvSpPr txBox="1"/>
          <p:nvPr/>
        </p:nvSpPr>
        <p:spPr>
          <a:xfrm>
            <a:off x="3333138" y="922132"/>
            <a:ext cx="2495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Kor. 3:2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8937D-DA2A-4379-BEA8-175EB148024B}"/>
              </a:ext>
            </a:extLst>
          </p:cNvPr>
          <p:cNvSpPr txBox="1"/>
          <p:nvPr/>
        </p:nvSpPr>
        <p:spPr>
          <a:xfrm>
            <a:off x="6647291" y="1630018"/>
            <a:ext cx="4725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"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surat</a:t>
            </a:r>
            <a:r>
              <a:rPr lang="en-ID" sz="2800" dirty="0"/>
              <a:t> </a:t>
            </a:r>
            <a:r>
              <a:rPr lang="en-ID" sz="2800" dirty="0" err="1"/>
              <a:t>pujian</a:t>
            </a:r>
            <a:r>
              <a:rPr lang="en-ID" sz="2800" dirty="0"/>
              <a:t> kami yang </a:t>
            </a:r>
            <a:r>
              <a:rPr lang="en-ID" sz="2800" dirty="0" err="1"/>
              <a:t>tertulis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 kami dan yang </a:t>
            </a:r>
            <a:r>
              <a:rPr lang="en-ID" sz="2800" dirty="0" err="1"/>
              <a:t>dikenal</a:t>
            </a:r>
            <a:r>
              <a:rPr lang="en-ID" sz="2800" dirty="0"/>
              <a:t> dan yang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dibaca</a:t>
            </a:r>
            <a:r>
              <a:rPr lang="en-ID" sz="2800" dirty="0"/>
              <a:t> oleh </a:t>
            </a:r>
            <a:r>
              <a:rPr lang="en-ID" sz="2800" dirty="0" err="1"/>
              <a:t>semua</a:t>
            </a:r>
            <a:r>
              <a:rPr lang="en-ID" sz="2800" dirty="0"/>
              <a:t> orang"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7D400-2247-407F-9994-9ED6E7A40440}"/>
              </a:ext>
            </a:extLst>
          </p:cNvPr>
          <p:cNvSpPr txBox="1"/>
          <p:nvPr/>
        </p:nvSpPr>
        <p:spPr>
          <a:xfrm>
            <a:off x="6647291" y="4104199"/>
            <a:ext cx="225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2 </a:t>
            </a:r>
            <a:r>
              <a:rPr lang="en-ID" sz="2800" b="1" dirty="0" err="1"/>
              <a:t>Korintus</a:t>
            </a:r>
            <a:r>
              <a:rPr lang="en-ID" sz="2800" b="1" dirty="0"/>
              <a:t> 3:2</a:t>
            </a:r>
          </a:p>
        </p:txBody>
      </p:sp>
    </p:spTree>
    <p:extLst>
      <p:ext uri="{BB962C8B-B14F-4D97-AF65-F5344CB8AC3E}">
        <p14:creationId xmlns:p14="http://schemas.microsoft.com/office/powerpoint/2010/main" val="316569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00746-FE03-45C8-9F3B-0FEBDF97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E3209-C069-4215-B792-CE91B3904AE1}"/>
              </a:ext>
            </a:extLst>
          </p:cNvPr>
          <p:cNvSpPr txBox="1"/>
          <p:nvPr/>
        </p:nvSpPr>
        <p:spPr>
          <a:xfrm>
            <a:off x="5010150" y="1038629"/>
            <a:ext cx="6561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800" dirty="0"/>
              <a:t>Ada </a:t>
            </a:r>
            <a:r>
              <a:rPr lang="en-ID" sz="2800" dirty="0" err="1"/>
              <a:t>begitu</a:t>
            </a:r>
            <a:r>
              <a:rPr lang="en-ID" sz="2800" dirty="0"/>
              <a:t> </a:t>
            </a:r>
            <a:r>
              <a:rPr lang="en-ID" sz="2800" dirty="0" err="1"/>
              <a:t>banyak</a:t>
            </a:r>
            <a:r>
              <a:rPr lang="en-ID" sz="2800" dirty="0"/>
              <a:t> orang 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kesempatan</a:t>
            </a:r>
            <a:r>
              <a:rPr lang="en-ID" sz="2800" dirty="0"/>
              <a:t> </a:t>
            </a:r>
            <a:r>
              <a:rPr lang="en-ID" sz="2800" dirty="0" err="1"/>
              <a:t>masuk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gereja</a:t>
            </a:r>
            <a:r>
              <a:rPr lang="en-ID" sz="2800" dirty="0"/>
              <a:t> dan </a:t>
            </a:r>
            <a:r>
              <a:rPr lang="en-ID" sz="2800" dirty="0" err="1"/>
              <a:t>mendengar</a:t>
            </a:r>
            <a:r>
              <a:rPr lang="en-ID" sz="2800" dirty="0"/>
              <a:t> </a:t>
            </a:r>
            <a:r>
              <a:rPr lang="en-ID" sz="2800" dirty="0" err="1"/>
              <a:t>kisah</a:t>
            </a:r>
            <a:r>
              <a:rPr lang="en-ID" sz="2800" dirty="0"/>
              <a:t> </a:t>
            </a:r>
            <a:r>
              <a:rPr lang="en-ID" sz="2800" dirty="0" err="1"/>
              <a:t>Alkitab</a:t>
            </a:r>
            <a:r>
              <a:rPr lang="en-ID" sz="2800" dirty="0"/>
              <a:t>. </a:t>
            </a:r>
            <a:r>
              <a:rPr lang="en-ID" sz="2800" b="1" dirty="0"/>
              <a:t>Orang-orang </a:t>
            </a:r>
            <a:r>
              <a:rPr lang="en-ID" sz="2800" b="1" dirty="0" err="1"/>
              <a:t>ini</a:t>
            </a:r>
            <a:r>
              <a:rPr lang="en-ID" sz="2800" b="1" dirty="0"/>
              <a:t> </a:t>
            </a:r>
            <a:r>
              <a:rPr lang="en-ID" sz="2800" b="1" dirty="0" err="1"/>
              <a:t>ada</a:t>
            </a:r>
            <a:r>
              <a:rPr lang="en-ID" sz="2800" b="1" dirty="0"/>
              <a:t> di </a:t>
            </a:r>
            <a:r>
              <a:rPr lang="en-ID" sz="2800" b="1" dirty="0" err="1"/>
              <a:t>sekitar</a:t>
            </a:r>
            <a:r>
              <a:rPr lang="en-ID" sz="2800" b="1" dirty="0"/>
              <a:t> </a:t>
            </a:r>
            <a:r>
              <a:rPr lang="en-ID" sz="2800" b="1" dirty="0" err="1"/>
              <a:t>kita</a:t>
            </a:r>
            <a:r>
              <a:rPr lang="en-ID" sz="2800" b="1" dirty="0"/>
              <a:t> dan </a:t>
            </a:r>
            <a:r>
              <a:rPr lang="en-ID" sz="2800" b="1" dirty="0" err="1"/>
              <a:t>belum</a:t>
            </a:r>
            <a:r>
              <a:rPr lang="en-ID" sz="2800" b="1" dirty="0"/>
              <a:t> </a:t>
            </a:r>
            <a:r>
              <a:rPr lang="en-ID" sz="2800" b="1" dirty="0" err="1"/>
              <a:t>dijangkau</a:t>
            </a:r>
            <a:r>
              <a:rPr lang="en-ID" sz="2800" b="1" dirty="0"/>
              <a:t> dan </a:t>
            </a:r>
            <a:r>
              <a:rPr lang="en-ID" sz="2800" b="1" dirty="0" err="1"/>
              <a:t>mengenal</a:t>
            </a:r>
            <a:r>
              <a:rPr lang="en-ID" sz="2800" b="1" dirty="0"/>
              <a:t> </a:t>
            </a:r>
            <a:r>
              <a:rPr lang="en-ID" sz="2800" b="1" dirty="0" err="1"/>
              <a:t>Tuhan</a:t>
            </a:r>
            <a:r>
              <a:rPr lang="en-ID" sz="2800" b="1" dirty="0"/>
              <a:t> </a:t>
            </a:r>
            <a:r>
              <a:rPr lang="en-ID" sz="2800" b="1" dirty="0" err="1"/>
              <a:t>Yesus</a:t>
            </a:r>
            <a:r>
              <a:rPr lang="en-ID" sz="2800" b="1" dirty="0"/>
              <a:t> </a:t>
            </a:r>
            <a:r>
              <a:rPr lang="en-ID" sz="2800" b="1" dirty="0" err="1"/>
              <a:t>Kristus</a:t>
            </a:r>
            <a:r>
              <a:rPr lang="en-ID" sz="28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879C6-69B2-467B-8DE7-04BF2C4234F9}"/>
              </a:ext>
            </a:extLst>
          </p:cNvPr>
          <p:cNvSpPr txBox="1"/>
          <p:nvPr/>
        </p:nvSpPr>
        <p:spPr>
          <a:xfrm>
            <a:off x="5410200" y="4101366"/>
            <a:ext cx="616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000" b="1" dirty="0"/>
              <a:t>Apa yang perlu Anda lakukan untuk menjadi surat terbuka Kristus? </a:t>
            </a:r>
          </a:p>
        </p:txBody>
      </p:sp>
    </p:spTree>
    <p:extLst>
      <p:ext uri="{BB962C8B-B14F-4D97-AF65-F5344CB8AC3E}">
        <p14:creationId xmlns:p14="http://schemas.microsoft.com/office/powerpoint/2010/main" val="27400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863E5-7846-4612-ACCE-866A3D50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5BF003-93D6-409A-AFF7-DCBA693793E9}"/>
              </a:ext>
            </a:extLst>
          </p:cNvPr>
          <p:cNvSpPr txBox="1"/>
          <p:nvPr/>
        </p:nvSpPr>
        <p:spPr>
          <a:xfrm>
            <a:off x="3649980" y="2698953"/>
            <a:ext cx="7675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“Karena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ternyata</a:t>
            </a:r>
            <a:r>
              <a:rPr lang="en-ID" sz="2800" dirty="0"/>
              <a:t>,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surat</a:t>
            </a:r>
            <a:r>
              <a:rPr lang="en-ID" sz="2800" dirty="0"/>
              <a:t> </a:t>
            </a:r>
            <a:r>
              <a:rPr lang="en-ID" sz="2800" dirty="0" err="1"/>
              <a:t>Kristus</a:t>
            </a:r>
            <a:r>
              <a:rPr lang="en-ID" sz="2800" dirty="0"/>
              <a:t>, yang </a:t>
            </a:r>
            <a:r>
              <a:rPr lang="en-ID" sz="2800" dirty="0" err="1"/>
              <a:t>ditulis</a:t>
            </a:r>
            <a:r>
              <a:rPr lang="en-ID" sz="2800" dirty="0"/>
              <a:t> oleh </a:t>
            </a:r>
            <a:r>
              <a:rPr lang="en-ID" sz="2800" dirty="0" err="1"/>
              <a:t>pelayanan</a:t>
            </a:r>
            <a:r>
              <a:rPr lang="en-ID" sz="2800" dirty="0"/>
              <a:t> kami, </a:t>
            </a:r>
            <a:r>
              <a:rPr lang="en-ID" sz="2800" dirty="0" err="1"/>
              <a:t>ditulis</a:t>
            </a:r>
            <a:r>
              <a:rPr lang="en-ID" sz="2800" dirty="0"/>
              <a:t> </a:t>
            </a:r>
            <a:r>
              <a:rPr lang="en-ID" sz="2800" dirty="0" err="1"/>
              <a:t>bukan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tinta</a:t>
            </a:r>
            <a:r>
              <a:rPr lang="en-ID" sz="2800" dirty="0"/>
              <a:t>, </a:t>
            </a:r>
            <a:r>
              <a:rPr lang="en-ID" sz="2800" dirty="0" err="1"/>
              <a:t>tetapi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Roh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Allah yang </a:t>
            </a:r>
            <a:r>
              <a:rPr lang="en-ID" sz="2800" dirty="0" err="1"/>
              <a:t>hidup</a:t>
            </a:r>
            <a:r>
              <a:rPr lang="en-ID" sz="2800" dirty="0"/>
              <a:t>, </a:t>
            </a:r>
            <a:r>
              <a:rPr lang="en-ID" sz="2800" dirty="0" err="1"/>
              <a:t>bukan</a:t>
            </a:r>
            <a:r>
              <a:rPr lang="en-ID" sz="2800" dirty="0"/>
              <a:t> pada </a:t>
            </a:r>
            <a:r>
              <a:rPr lang="en-ID" sz="2800" dirty="0" err="1"/>
              <a:t>loh-loh</a:t>
            </a:r>
            <a:r>
              <a:rPr lang="en-ID" sz="2800" dirty="0"/>
              <a:t> batu, </a:t>
            </a:r>
            <a:r>
              <a:rPr lang="en-ID" sz="2800" dirty="0" err="1"/>
              <a:t>melainkan</a:t>
            </a:r>
            <a:r>
              <a:rPr lang="en-ID" sz="2800" dirty="0"/>
              <a:t> pada </a:t>
            </a:r>
            <a:r>
              <a:rPr lang="en-ID" sz="2800" dirty="0" err="1"/>
              <a:t>loh-loh</a:t>
            </a:r>
            <a:r>
              <a:rPr lang="en-ID" sz="2800" dirty="0"/>
              <a:t> </a:t>
            </a:r>
            <a:r>
              <a:rPr lang="en-ID" sz="2800" dirty="0" err="1"/>
              <a:t>daging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 di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 </a:t>
            </a:r>
            <a:r>
              <a:rPr lang="en-ID" sz="2800" dirty="0" err="1"/>
              <a:t>manusia</a:t>
            </a:r>
            <a:r>
              <a:rPr lang="en-ID" sz="2800" dirty="0"/>
              <a:t>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12C3D-BFAD-40CD-97AF-C7B6878D0381}"/>
              </a:ext>
            </a:extLst>
          </p:cNvPr>
          <p:cNvSpPr txBox="1"/>
          <p:nvPr/>
        </p:nvSpPr>
        <p:spPr>
          <a:xfrm>
            <a:off x="3088005" y="1152945"/>
            <a:ext cx="7362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b="1" dirty="0"/>
              <a:t>PERLU MENJAGA HATI</a:t>
            </a:r>
            <a:endParaRPr lang="en-ID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42C1B-F5AC-4CDF-AF96-DD64A745A930}"/>
              </a:ext>
            </a:extLst>
          </p:cNvPr>
          <p:cNvSpPr txBox="1"/>
          <p:nvPr/>
        </p:nvSpPr>
        <p:spPr>
          <a:xfrm>
            <a:off x="3649980" y="5286469"/>
            <a:ext cx="225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2 Kor. 3:33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CB891-EE23-4E16-8C9E-527115AFD947}"/>
              </a:ext>
            </a:extLst>
          </p:cNvPr>
          <p:cNvSpPr txBox="1"/>
          <p:nvPr/>
        </p:nvSpPr>
        <p:spPr>
          <a:xfrm>
            <a:off x="1283888" y="534804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01.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3544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93AEE-9E1C-47D1-876F-1DA170E7C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32DB8-192E-49B0-8BB9-D5465255FB57}"/>
              </a:ext>
            </a:extLst>
          </p:cNvPr>
          <p:cNvSpPr txBox="1"/>
          <p:nvPr/>
        </p:nvSpPr>
        <p:spPr>
          <a:xfrm>
            <a:off x="1628775" y="2038893"/>
            <a:ext cx="7915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Amsal</a:t>
            </a:r>
            <a:r>
              <a:rPr lang="en-ID" sz="2800" dirty="0"/>
              <a:t> </a:t>
            </a:r>
            <a:r>
              <a:rPr lang="en-ID" sz="2800" dirty="0" err="1"/>
              <a:t>berkata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hati</a:t>
            </a:r>
            <a:r>
              <a:rPr lang="en-ID" sz="2800" dirty="0"/>
              <a:t> </a:t>
            </a:r>
            <a:r>
              <a:rPr lang="en-ID" sz="2800" dirty="0" err="1"/>
              <a:t>memancarkan</a:t>
            </a:r>
            <a:r>
              <a:rPr lang="en-ID" sz="2800" dirty="0"/>
              <a:t> </a:t>
            </a:r>
            <a:r>
              <a:rPr lang="en-ID" sz="2800" dirty="0" err="1"/>
              <a:t>kehidupan</a:t>
            </a:r>
            <a:r>
              <a:rPr lang="en-ID" sz="2800" dirty="0"/>
              <a:t> (</a:t>
            </a:r>
            <a:r>
              <a:rPr lang="en-ID" sz="2800" dirty="0" err="1"/>
              <a:t>Ams</a:t>
            </a:r>
            <a:r>
              <a:rPr lang="en-ID" sz="2800" dirty="0"/>
              <a:t>. 4:23). </a:t>
            </a:r>
            <a:r>
              <a:rPr lang="en-ID" sz="2800" dirty="0" err="1"/>
              <a:t>Matius</a:t>
            </a:r>
            <a:r>
              <a:rPr lang="en-ID" sz="2800" dirty="0"/>
              <a:t> </a:t>
            </a:r>
            <a:r>
              <a:rPr lang="en-ID" sz="2800" dirty="0" err="1"/>
              <a:t>berkata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perbendaharaan</a:t>
            </a:r>
            <a:r>
              <a:rPr lang="en-ID" sz="2800" dirty="0"/>
              <a:t> </a:t>
            </a:r>
            <a:r>
              <a:rPr lang="en-ID" sz="2800" dirty="0" err="1"/>
              <a:t>hatilah</a:t>
            </a:r>
            <a:r>
              <a:rPr lang="en-ID" sz="2800" dirty="0"/>
              <a:t> </a:t>
            </a:r>
            <a:r>
              <a:rPr lang="en-ID" sz="2800" dirty="0" err="1"/>
              <a:t>keluar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yang </a:t>
            </a:r>
            <a:r>
              <a:rPr lang="en-ID" sz="2800" dirty="0" err="1"/>
              <a:t>baik</a:t>
            </a:r>
            <a:r>
              <a:rPr lang="en-ID" sz="2800" dirty="0"/>
              <a:t> dan yang </a:t>
            </a:r>
            <a:r>
              <a:rPr lang="en-ID" sz="2800" dirty="0" err="1"/>
              <a:t>buruk</a:t>
            </a:r>
            <a:r>
              <a:rPr lang="en-ID" sz="2800" dirty="0"/>
              <a:t> (Mat. 12:35).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5B831-9EEC-4AD6-B132-35A72799719A}"/>
              </a:ext>
            </a:extLst>
          </p:cNvPr>
          <p:cNvSpPr txBox="1"/>
          <p:nvPr/>
        </p:nvSpPr>
        <p:spPr>
          <a:xfrm>
            <a:off x="1628775" y="4171407"/>
            <a:ext cx="7981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/>
              <a:t>Amsal</a:t>
            </a:r>
            <a:r>
              <a:rPr lang="en-ID" sz="2800" b="1" dirty="0"/>
              <a:t> </a:t>
            </a:r>
            <a:r>
              <a:rPr lang="en-ID" sz="2800" b="1" dirty="0" err="1"/>
              <a:t>berkata</a:t>
            </a:r>
            <a:r>
              <a:rPr lang="en-ID" sz="2800" b="1" dirty="0"/>
              <a:t> </a:t>
            </a:r>
            <a:r>
              <a:rPr lang="en-ID" sz="2800" b="1" dirty="0" err="1"/>
              <a:t>bahwa</a:t>
            </a:r>
            <a:r>
              <a:rPr lang="en-ID" sz="2800" b="1" dirty="0"/>
              <a:t> </a:t>
            </a:r>
            <a:r>
              <a:rPr lang="en-ID" sz="2800" b="1" dirty="0" err="1"/>
              <a:t>hati</a:t>
            </a:r>
            <a:r>
              <a:rPr lang="en-ID" sz="2800" b="1" dirty="0"/>
              <a:t> </a:t>
            </a:r>
            <a:r>
              <a:rPr lang="en-ID" sz="2800" b="1" dirty="0" err="1"/>
              <a:t>memancarkan</a:t>
            </a:r>
            <a:r>
              <a:rPr lang="en-ID" sz="2800" b="1" dirty="0"/>
              <a:t> </a:t>
            </a:r>
            <a:r>
              <a:rPr lang="en-ID" sz="2800" b="1" dirty="0" err="1"/>
              <a:t>kehidupan</a:t>
            </a:r>
            <a:r>
              <a:rPr lang="en-ID" sz="2800" b="1" dirty="0"/>
              <a:t> (</a:t>
            </a:r>
            <a:r>
              <a:rPr lang="en-ID" sz="2800" b="1" dirty="0" err="1"/>
              <a:t>Ams</a:t>
            </a:r>
            <a:r>
              <a:rPr lang="en-ID" sz="2800" b="1" dirty="0"/>
              <a:t>. 4:23). </a:t>
            </a:r>
            <a:r>
              <a:rPr lang="en-ID" sz="2800" b="1" dirty="0" err="1"/>
              <a:t>Matius</a:t>
            </a:r>
            <a:r>
              <a:rPr lang="en-ID" sz="2800" b="1" dirty="0"/>
              <a:t> </a:t>
            </a:r>
            <a:r>
              <a:rPr lang="en-ID" sz="2800" b="1" dirty="0" err="1"/>
              <a:t>berkata</a:t>
            </a:r>
            <a:r>
              <a:rPr lang="en-ID" sz="2800" b="1" dirty="0"/>
              <a:t> </a:t>
            </a:r>
            <a:r>
              <a:rPr lang="en-ID" sz="2800" b="1" dirty="0" err="1"/>
              <a:t>bahwa</a:t>
            </a:r>
            <a:r>
              <a:rPr lang="en-ID" sz="2800" b="1" dirty="0"/>
              <a:t> </a:t>
            </a:r>
            <a:r>
              <a:rPr lang="en-ID" sz="2800" b="1" dirty="0" err="1"/>
              <a:t>dari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/>
              <a:t>perbendaharaan</a:t>
            </a:r>
            <a:r>
              <a:rPr lang="en-ID" sz="2800" b="1" dirty="0"/>
              <a:t> </a:t>
            </a:r>
            <a:r>
              <a:rPr lang="en-ID" sz="2800" b="1" dirty="0" err="1"/>
              <a:t>hatilah</a:t>
            </a:r>
            <a:r>
              <a:rPr lang="en-ID" sz="2800" b="1" dirty="0"/>
              <a:t> </a:t>
            </a:r>
            <a:r>
              <a:rPr lang="en-ID" sz="2800" b="1" dirty="0" err="1"/>
              <a:t>keluar</a:t>
            </a:r>
            <a:r>
              <a:rPr lang="en-ID" sz="2800" b="1" dirty="0"/>
              <a:t> </a:t>
            </a:r>
            <a:r>
              <a:rPr lang="en-ID" sz="2800" b="1" dirty="0" err="1"/>
              <a:t>sesuatu</a:t>
            </a:r>
            <a:r>
              <a:rPr lang="en-ID" sz="2800" b="1" dirty="0"/>
              <a:t> yang </a:t>
            </a:r>
            <a:r>
              <a:rPr lang="en-ID" sz="2800" b="1" dirty="0" err="1"/>
              <a:t>baik</a:t>
            </a:r>
            <a:r>
              <a:rPr lang="en-ID" sz="2800" b="1" dirty="0"/>
              <a:t> dan yang </a:t>
            </a:r>
            <a:r>
              <a:rPr lang="en-ID" sz="2800" b="1" dirty="0" err="1"/>
              <a:t>buruk</a:t>
            </a:r>
            <a:r>
              <a:rPr lang="en-ID" sz="2800" b="1" dirty="0"/>
              <a:t> (Mat. 12:35).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837657-C9D8-41E4-B8DA-3F86A511F966}"/>
              </a:ext>
            </a:extLst>
          </p:cNvPr>
          <p:cNvCxnSpPr/>
          <p:nvPr/>
        </p:nvCxnSpPr>
        <p:spPr>
          <a:xfrm>
            <a:off x="1228725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1D8A4-0881-4944-9635-CD496ECF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C5814-BABD-416B-B2DE-648FABE2C25F}"/>
              </a:ext>
            </a:extLst>
          </p:cNvPr>
          <p:cNvSpPr txBox="1"/>
          <p:nvPr/>
        </p:nvSpPr>
        <p:spPr>
          <a:xfrm>
            <a:off x="3649980" y="2698953"/>
            <a:ext cx="7675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“</a:t>
            </a:r>
            <a:r>
              <a:rPr lang="en-ID" sz="2800" dirty="0" err="1"/>
              <a:t>Demikianlah</a:t>
            </a:r>
            <a:r>
              <a:rPr lang="en-ID" sz="2800" dirty="0"/>
              <a:t> </a:t>
            </a:r>
            <a:r>
              <a:rPr lang="en-ID" sz="2800" dirty="0" err="1"/>
              <a:t>besarnya</a:t>
            </a:r>
            <a:r>
              <a:rPr lang="en-ID" sz="2800" dirty="0"/>
              <a:t> </a:t>
            </a:r>
            <a:r>
              <a:rPr lang="en-ID" sz="2800" dirty="0" err="1"/>
              <a:t>keyakinan</a:t>
            </a:r>
            <a:r>
              <a:rPr lang="en-ID" sz="2800" dirty="0"/>
              <a:t> kami </a:t>
            </a:r>
            <a:r>
              <a:rPr lang="en-ID" sz="2800" dirty="0" err="1"/>
              <a:t>kepada</a:t>
            </a:r>
            <a:r>
              <a:rPr lang="en-ID" sz="2800" dirty="0"/>
              <a:t> Allah oleh </a:t>
            </a:r>
            <a:r>
              <a:rPr lang="en-ID" sz="2800" dirty="0" err="1"/>
              <a:t>Kristus</a:t>
            </a:r>
            <a:r>
              <a:rPr lang="en-ID" sz="2800" dirty="0"/>
              <a:t>.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kami </a:t>
            </a:r>
            <a:r>
              <a:rPr lang="en-ID" sz="2800" dirty="0" err="1"/>
              <a:t>sendiri</a:t>
            </a:r>
            <a:r>
              <a:rPr lang="en-ID" sz="2800" dirty="0"/>
              <a:t> kami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sanggup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memperhitungkan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</a:t>
            </a:r>
            <a:r>
              <a:rPr lang="en-ID" sz="2800" dirty="0" err="1"/>
              <a:t>seolah-olah</a:t>
            </a:r>
            <a:r>
              <a:rPr lang="en-ID" sz="2800" dirty="0"/>
              <a:t> </a:t>
            </a:r>
            <a:r>
              <a:rPr lang="en-ID" sz="2800" dirty="0" err="1"/>
              <a:t>pekerjaan</a:t>
            </a:r>
            <a:r>
              <a:rPr lang="en-ID" sz="2800" dirty="0"/>
              <a:t> kami </a:t>
            </a:r>
            <a:r>
              <a:rPr lang="en-ID" sz="2800" dirty="0" err="1"/>
              <a:t>sendiri</a:t>
            </a:r>
            <a:r>
              <a:rPr lang="en-ID" sz="2800" dirty="0"/>
              <a:t>; </a:t>
            </a:r>
            <a:r>
              <a:rPr lang="en-ID" sz="2800" dirty="0" err="1"/>
              <a:t>tidak</a:t>
            </a:r>
            <a:r>
              <a:rPr lang="en-ID" sz="2800" dirty="0"/>
              <a:t>, </a:t>
            </a:r>
            <a:r>
              <a:rPr lang="en-ID" sz="2800" dirty="0" err="1"/>
              <a:t>kesanggupan</a:t>
            </a:r>
            <a:r>
              <a:rPr lang="en-ID" sz="2800" dirty="0"/>
              <a:t> kami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pekerjaan</a:t>
            </a:r>
            <a:r>
              <a:rPr lang="en-ID" sz="2800" dirty="0"/>
              <a:t> Allah”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7E1C1-09F0-48B1-BF01-26C9D78EDBD0}"/>
              </a:ext>
            </a:extLst>
          </p:cNvPr>
          <p:cNvSpPr txBox="1"/>
          <p:nvPr/>
        </p:nvSpPr>
        <p:spPr>
          <a:xfrm>
            <a:off x="3088005" y="1152945"/>
            <a:ext cx="7362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b="1" dirty="0"/>
              <a:t>PERLU KUASA ALLAH</a:t>
            </a:r>
            <a:endParaRPr lang="en-ID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01738-9279-451E-9F82-68E828B7E0B0}"/>
              </a:ext>
            </a:extLst>
          </p:cNvPr>
          <p:cNvSpPr txBox="1"/>
          <p:nvPr/>
        </p:nvSpPr>
        <p:spPr>
          <a:xfrm>
            <a:off x="3649980" y="5286469"/>
            <a:ext cx="225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2 Kor. 3:4-5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A7AE9-1C16-453A-B55F-9A38AEDDB1E1}"/>
              </a:ext>
            </a:extLst>
          </p:cNvPr>
          <p:cNvSpPr txBox="1"/>
          <p:nvPr/>
        </p:nvSpPr>
        <p:spPr>
          <a:xfrm>
            <a:off x="1283888" y="534804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02.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216474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0E065-8C4C-472B-9D72-A48D1A0D5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3724D-E926-4079-B897-94083BAFE3FC}"/>
              </a:ext>
            </a:extLst>
          </p:cNvPr>
          <p:cNvSpPr txBox="1"/>
          <p:nvPr/>
        </p:nvSpPr>
        <p:spPr>
          <a:xfrm>
            <a:off x="2114097" y="812367"/>
            <a:ext cx="8783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b="1" dirty="0"/>
              <a:t>Kita membutuhkan kuasa Tuhan </a:t>
            </a:r>
            <a:endParaRPr lang="en-ID" sz="5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0D31F-FD11-41C9-A1D4-8A0921CB97BF}"/>
              </a:ext>
            </a:extLst>
          </p:cNvPr>
          <p:cNvSpPr txBox="1"/>
          <p:nvPr/>
        </p:nvSpPr>
        <p:spPr>
          <a:xfrm>
            <a:off x="2305632" y="2464716"/>
            <a:ext cx="8400468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sv-SE" sz="2800" dirty="0">
                <a:solidFill>
                  <a:schemeClr val="bg1"/>
                </a:solidFill>
              </a:rPr>
              <a:t>karena tidak mudah bagi kita untuk senantiasa mengikuti perintah Tuhan, apalagi untuk menjadi teladan, dengan kekuatan sendiri.</a:t>
            </a:r>
          </a:p>
          <a:p>
            <a:pPr>
              <a:spcAft>
                <a:spcPts val="1000"/>
              </a:spcAft>
            </a:pPr>
            <a:r>
              <a:rPr lang="sv-SE" sz="2800" dirty="0">
                <a:solidFill>
                  <a:schemeClr val="bg1"/>
                </a:solidFill>
              </a:rPr>
              <a:t>Rasul Paulus dan teman-temannya tidak melihat hidup mereka sebagai pekerjaan mereka sendiri melainkan kuasa Tuhan dari Roh yang menghidupkan. </a:t>
            </a:r>
            <a:r>
              <a:rPr lang="sv-SE" sz="2800" b="1" dirty="0">
                <a:solidFill>
                  <a:schemeClr val="bg1"/>
                </a:solidFill>
              </a:rPr>
              <a:t>Kuasa Tuhan memampukan kita untuk mengatasi kelemahan-kelemahan Anda. </a:t>
            </a:r>
          </a:p>
        </p:txBody>
      </p:sp>
    </p:spTree>
    <p:extLst>
      <p:ext uri="{BB962C8B-B14F-4D97-AF65-F5344CB8AC3E}">
        <p14:creationId xmlns:p14="http://schemas.microsoft.com/office/powerpoint/2010/main" val="12734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D5EDB-DF90-4BB8-87F6-2FC3D6CB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9164A1-B946-42A0-83E6-B5D4244CB827}"/>
              </a:ext>
            </a:extLst>
          </p:cNvPr>
          <p:cNvSpPr txBox="1"/>
          <p:nvPr/>
        </p:nvSpPr>
        <p:spPr>
          <a:xfrm>
            <a:off x="3649980" y="2698953"/>
            <a:ext cx="7675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“</a:t>
            </a:r>
            <a:r>
              <a:rPr lang="en-ID" sz="2800" dirty="0" err="1"/>
              <a:t>Ialah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kami juga </a:t>
            </a:r>
            <a:r>
              <a:rPr lang="en-ID" sz="2800" dirty="0" err="1"/>
              <a:t>sanggup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pelayan-pelayan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perjanjian</a:t>
            </a:r>
            <a:r>
              <a:rPr lang="en-ID" sz="2800" dirty="0"/>
              <a:t> </a:t>
            </a:r>
            <a:r>
              <a:rPr lang="en-ID" sz="2800" dirty="0" err="1"/>
              <a:t>baru</a:t>
            </a:r>
            <a:r>
              <a:rPr lang="en-ID" sz="2800" dirty="0"/>
              <a:t>, 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terdiri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hukum</a:t>
            </a:r>
            <a:r>
              <a:rPr lang="en-ID" sz="2800" dirty="0"/>
              <a:t> yang </a:t>
            </a:r>
            <a:r>
              <a:rPr lang="en-ID" sz="2800" dirty="0" err="1"/>
              <a:t>tertulis</a:t>
            </a:r>
            <a:r>
              <a:rPr lang="en-ID" sz="2800" dirty="0"/>
              <a:t>, </a:t>
            </a:r>
            <a:r>
              <a:rPr lang="en-ID" sz="2800" dirty="0" err="1"/>
              <a:t>tetapi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Roh</a:t>
            </a:r>
            <a:r>
              <a:rPr lang="en-ID" sz="2800" dirty="0"/>
              <a:t>, </a:t>
            </a:r>
            <a:r>
              <a:rPr lang="en-ID" sz="2800" dirty="0" err="1"/>
              <a:t>sebab</a:t>
            </a:r>
            <a:r>
              <a:rPr lang="en-ID" sz="2800" dirty="0"/>
              <a:t> </a:t>
            </a:r>
            <a:r>
              <a:rPr lang="en-ID" sz="2800" dirty="0" err="1"/>
              <a:t>hukum</a:t>
            </a:r>
            <a:r>
              <a:rPr lang="en-ID" sz="2800" dirty="0"/>
              <a:t> yang </a:t>
            </a:r>
            <a:r>
              <a:rPr lang="en-ID" sz="2800" dirty="0" err="1"/>
              <a:t>tertulis</a:t>
            </a:r>
            <a:r>
              <a:rPr lang="en-ID" sz="2800" dirty="0"/>
              <a:t> </a:t>
            </a:r>
            <a:r>
              <a:rPr lang="en-ID" sz="2800" dirty="0" err="1"/>
              <a:t>mematikan</a:t>
            </a:r>
            <a:r>
              <a:rPr lang="en-ID" sz="2800" dirty="0"/>
              <a:t>, </a:t>
            </a:r>
            <a:r>
              <a:rPr lang="en-ID" sz="2800" dirty="0" err="1"/>
              <a:t>tetapi</a:t>
            </a:r>
            <a:r>
              <a:rPr lang="en-ID" sz="2800" dirty="0"/>
              <a:t> </a:t>
            </a:r>
            <a:r>
              <a:rPr lang="en-ID" sz="2800" dirty="0" err="1"/>
              <a:t>Roh</a:t>
            </a:r>
            <a:r>
              <a:rPr lang="en-ID" sz="2800" dirty="0"/>
              <a:t> </a:t>
            </a:r>
            <a:r>
              <a:rPr lang="en-ID" sz="2800" dirty="0" err="1"/>
              <a:t>menghidupkan</a:t>
            </a:r>
            <a:r>
              <a:rPr lang="en-ID" sz="2800" dirty="0"/>
              <a:t>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E81C2-4901-4EBB-9B65-BA142548A82E}"/>
              </a:ext>
            </a:extLst>
          </p:cNvPr>
          <p:cNvSpPr txBox="1"/>
          <p:nvPr/>
        </p:nvSpPr>
        <p:spPr>
          <a:xfrm>
            <a:off x="3088006" y="1152945"/>
            <a:ext cx="88182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 dirty="0"/>
              <a:t>PERLU ROH YANG MENGHIDUPKAN</a:t>
            </a:r>
            <a:endParaRPr lang="en-ID" sz="4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C2F90-B324-424D-889D-EC1162487C14}"/>
              </a:ext>
            </a:extLst>
          </p:cNvPr>
          <p:cNvSpPr txBox="1"/>
          <p:nvPr/>
        </p:nvSpPr>
        <p:spPr>
          <a:xfrm>
            <a:off x="3649980" y="5286469"/>
            <a:ext cx="225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2 Kor. 3:6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80F16-93F7-49B7-A315-A6E624F9AFEB}"/>
              </a:ext>
            </a:extLst>
          </p:cNvPr>
          <p:cNvSpPr txBox="1"/>
          <p:nvPr/>
        </p:nvSpPr>
        <p:spPr>
          <a:xfrm>
            <a:off x="1283888" y="534804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03.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11072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5667E-7BA6-42A5-A824-90416905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193A5-0D36-467A-B9ED-15ACFC4690FA}"/>
              </a:ext>
            </a:extLst>
          </p:cNvPr>
          <p:cNvSpPr txBox="1"/>
          <p:nvPr/>
        </p:nvSpPr>
        <p:spPr>
          <a:xfrm>
            <a:off x="3314246" y="2698469"/>
            <a:ext cx="7487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" b="1" dirty="0"/>
              <a:t>Karena itu mulailah untuk bersaksi tentang Dia, </a:t>
            </a:r>
            <a:endParaRPr lang="en-ID" sz="5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275B5-0B94-46B1-8A00-8820CC741216}"/>
              </a:ext>
            </a:extLst>
          </p:cNvPr>
          <p:cNvSpPr txBox="1"/>
          <p:nvPr/>
        </p:nvSpPr>
        <p:spPr>
          <a:xfrm>
            <a:off x="3314246" y="1159791"/>
            <a:ext cx="843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sv-SE" sz="2800" dirty="0"/>
              <a:t>Meskipun masih belajar untuk hidup di dalam jalan-jalan Tuhan, yakinlah bahwa hidup kita sudah bisa membawa dampak bagi orang-orang di sekitar kita.</a:t>
            </a:r>
            <a:endParaRPr lang="sv-S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25163-D584-413D-86FA-62EFD2281A7F}"/>
              </a:ext>
            </a:extLst>
          </p:cNvPr>
          <p:cNvSpPr txBox="1"/>
          <p:nvPr/>
        </p:nvSpPr>
        <p:spPr>
          <a:xfrm>
            <a:off x="3314245" y="4483368"/>
            <a:ext cx="8296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sv-SE" sz="2800" dirty="0"/>
              <a:t>melalui perkataan, pikiran, dan perbuatan. Apabila kita kurang mampu, mintalah kekuatan Roh Kudus yang menghidupkan setiap kita. </a:t>
            </a:r>
          </a:p>
        </p:txBody>
      </p:sp>
    </p:spTree>
    <p:extLst>
      <p:ext uri="{BB962C8B-B14F-4D97-AF65-F5344CB8AC3E}">
        <p14:creationId xmlns:p14="http://schemas.microsoft.com/office/powerpoint/2010/main" val="233086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1</cp:revision>
  <dcterms:created xsi:type="dcterms:W3CDTF">2021-09-28T14:11:23Z</dcterms:created>
  <dcterms:modified xsi:type="dcterms:W3CDTF">2021-09-28T14:21:37Z</dcterms:modified>
</cp:coreProperties>
</file>