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4719"/>
  </p:normalViewPr>
  <p:slideViewPr>
    <p:cSldViewPr snapToGrid="0" snapToObjects="1">
      <p:cViewPr varScale="1">
        <p:scale>
          <a:sx n="100" d="100"/>
          <a:sy n="100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5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6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2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0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E875-734D-2844-BA29-53CEADAE10A3}" type="datetimeFigureOut">
              <a:rPr lang="en-US" smtClean="0"/>
              <a:t>5/27/21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60620-114D-414A-98EB-625D64530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2021-05-27T07:54:13Z</dcterms:created>
  <dcterms:modified xsi:type="dcterms:W3CDTF">2021-05-27T08:01:13Z</dcterms:modified>
</cp:coreProperties>
</file>