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4" r:id="rId2"/>
    <p:sldId id="263" r:id="rId3"/>
    <p:sldId id="260" r:id="rId4"/>
    <p:sldId id="259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1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4329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59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20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7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48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7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1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0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0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2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936B4D2-B636-4F7B-B6B6-27DBE467414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53C4E-5F7F-46D8-857B-CAC4CF0DA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81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7A13A-C4CE-11F6-1408-E7E095EA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10478"/>
            <a:ext cx="9404723" cy="1111922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GBI: PASTORAL SINODAL YANG MENEKANKAN PENGGEMBALAAN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46B71-2570-081D-5BB6-82FB61943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1859280"/>
            <a:ext cx="11308080" cy="4897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I Petrus 5:1-4. 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Alkitab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menekankan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pentingnya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penggembalaan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/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pemerintahan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kepemimpinan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) GBI: Pastoral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Sinodal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(pastor)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pemimpin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gereja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bersifat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otonom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tapi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Pengakuan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Iman GBI,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Pengajaran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 dan Tata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Gereja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GBI.</a:t>
            </a:r>
          </a:p>
          <a:p>
            <a:pPr marL="457200" indent="-457200"/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berhak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mengangkat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memberhentikan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pengurus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menetapkan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masa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baktinya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membantunya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/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Bahkan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Ketua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Badan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Pengurus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Daerah (BPD) oleh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menggembalakan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/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8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46B71-2570-081D-5BB6-82FB61943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416560"/>
            <a:ext cx="11308080" cy="6339840"/>
          </a:xfrm>
        </p:spPr>
        <p:txBody>
          <a:bodyPr>
            <a:normAutofit/>
          </a:bodyPr>
          <a:lstStyle/>
          <a:p>
            <a:pPr marL="457200" indent="-457200"/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Ketua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BPD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Majelis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Pekerja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Lengkap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(MPL)                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Majelis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Pembina (MP), Badan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Pengurus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Pusat                     (BPP),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Pendeta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Perwakilan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Daerah (PD) yang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menetapkan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Ketua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BPP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pemimpin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pusat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GBI.           Jadi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peranan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sangat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di GBI.</a:t>
            </a:r>
          </a:p>
          <a:p>
            <a:pPr marL="0" indent="0"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alamat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jelas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min 12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dibaptis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selam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beribadah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tetap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terdaftar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GBI.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mendapat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SK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pengesahan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BPD dan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BPP. Bila ibadah online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dianggap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/ministry.</a:t>
            </a:r>
          </a:p>
          <a:p>
            <a:pPr marL="457200" indent="-457200"/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B25D-4DAA-1C6F-7368-A8951EF61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64160"/>
            <a:ext cx="11501120" cy="6421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Klasifikasi</a:t>
            </a:r>
            <a:r>
              <a:rPr lang="en-US" sz="2800" b="1" dirty="0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b="1" dirty="0">
                <a:solidFill>
                  <a:srgbClr val="FFFF00"/>
                </a:solidFill>
                <a:highlight>
                  <a:srgbClr val="80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GBI: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digembalakan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min 48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dibaptis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berkapasitas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luas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/ranting di min 7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provinsi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(negara)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mengayominya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min. 7000 orang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-  	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dilantik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otonom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persetujuan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sebelumnya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kecuali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binaan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otomatis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dibiayai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digembalakan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ditetapkan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24 orang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binaan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dikembangkan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24 orang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dibina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seorang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Pendeta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Pembina.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3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ranting: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dibiayai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digembalakan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ditetapkan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12 orang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AutoNum type="arabicPeriod" startAt="3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B25D-4DAA-1C6F-7368-A8951EF61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11760"/>
            <a:ext cx="11308080" cy="7081520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6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ranting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binaan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dikembangkan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min 12 orang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dibina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oleh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seorang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Pendeta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Pembina.</a:t>
            </a:r>
          </a:p>
          <a:p>
            <a:pPr marL="514350" indent="-514350">
              <a:buClr>
                <a:schemeClr val="tx1"/>
              </a:buClr>
              <a:buSzPct val="100000"/>
              <a:buFont typeface="+mj-lt"/>
              <a:buAutoNum type="arabicPeriod" startAt="6"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Bakal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perintisan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pembinaan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GBI.</a:t>
            </a: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Pencalonan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melihat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rasio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12-75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1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76-300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max 4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kelipatan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75).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301-600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max 6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kelipatan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100).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601-1000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max 8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kelipatan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125).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&gt; 1000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tambahan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kelipatan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200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terhisab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membayar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iuran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BPD,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persepuluhan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BPP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B25D-4DAA-1C6F-7368-A8951EF61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457200"/>
            <a:ext cx="11236960" cy="6289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boleh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rangkap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jabatan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partai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politik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legislatif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eksekutif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                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Kecuali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BPP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memberi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dispensasi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                                   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pencalonan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ybs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cuti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jabatannya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terpilih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menyerahkan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jabatan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penggantinya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Prosedur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pendirian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rekomendasi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terdekat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lapor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tertulis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BPD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pengarahan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STL (Surat Tanda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Lapor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mulai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Tempatnya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rumah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(=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rumah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doa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ruko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sewa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ruangan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(=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kapel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gedung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gereja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permanen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BPP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menerbitkan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BPD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menerbitkan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SK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berhak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rohani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BPD/BPP.,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mengirim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persembahan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persepuluhan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BPP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sanksi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46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1A99B-394C-F91F-7CF7-4E878796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152400"/>
            <a:ext cx="10784840" cy="57807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pengangkatan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4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/Wakil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(min 300 orang). Setia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bayar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iuran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BPD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persepuluhan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BPP.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rapel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mulai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(=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melunasi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hutangnya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).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Setelah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buktikan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dulu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kesetiaan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iuran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persepuluhan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yad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diusulkan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kenaikan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jenjangnya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juga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berlaku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dicalonkan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pengangkatan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4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/Wakil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(min 300 orang).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Lulusan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STT GBI +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Gembala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/Wakil,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1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tetap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3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bergelar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S2/S-3) di STT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diusulkan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jadi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Syarat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pengangkatan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Min 3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pelayan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khusus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menyelesaikan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teologi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STT yang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diakui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GBI.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1A99B-394C-F91F-7CF7-4E878796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284480"/>
            <a:ext cx="10129520" cy="58216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Penekanan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pengangkatan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PENANAMAN JEMAAT BARU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Sakramen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          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Baptisan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Air,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Perjamuan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Kudus;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Pemberkatan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Nikah.  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melayani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gereja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cukup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angkat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Pelayan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Tuhan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Khusus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(=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Diaken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iuran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hadir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BPD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Perwil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Bila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Pdt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diberhentikan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GBI.</a:t>
            </a: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BPP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berhak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membatalkan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pengesahan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pelantikan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apabila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penyimpangan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prosedur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pengangkatan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pejabat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Tatib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GBI ps. 32 ay 5, ps. 35 ay 4).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Karena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tanamlah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jemaat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tingkatkan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penggembalaan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gereja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9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198</TotalTime>
  <Words>905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GBI: PASTORAL SINODAL YANG MENEKANKAN PENGGEMBALAAN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GBI: PASTORAL SINODAL YANG MENENKANKAN PENGGEMBALAAN</dc:title>
  <dc:creator>Rubin Abraham</dc:creator>
  <cp:lastModifiedBy>Rubin Abraham</cp:lastModifiedBy>
  <cp:revision>5</cp:revision>
  <dcterms:created xsi:type="dcterms:W3CDTF">2023-02-28T13:26:01Z</dcterms:created>
  <dcterms:modified xsi:type="dcterms:W3CDTF">2023-03-01T01:26:20Z</dcterms:modified>
</cp:coreProperties>
</file>