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F906-5166-4A23-96E0-266A8147D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DDDD-6683-4F73-AB0D-543D1BAA8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85D6E-6460-4B1C-9A04-FC0C4BE6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A30D-EFFC-454D-A068-B9369135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7048-AA77-46B3-B501-0CA8C63F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01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D59E-7A05-4F1E-98E3-8020BF29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7E865-976B-4B36-B64F-12A82F64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0C78-4B20-4A3A-B0A3-8B904FD2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2555-571C-4902-8442-967F59E5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950D6-7B01-4658-BC61-2EF3CEE1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898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D0564-98F8-419F-B96E-61A0E97D0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8632B-A562-474E-9C00-594B7412B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CEF1-02A0-4E88-947A-EA9BDAEE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16E9C-A2ED-41A8-9F1C-84DB6EEC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95D3-4AC9-4180-B5C1-7D2326EE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892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8B3C-A910-4510-86B1-9F27EAE1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FFB-7EE7-475D-8109-CEAE954F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F3F31-EEE3-4F89-AA86-BAA4CDEA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B947-9640-4FE4-9803-72497289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4894-6EB3-4587-8C99-275AF405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711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47CB-6C96-4703-A57F-FDBDD2F3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6D931-CB63-4762-B31C-7E89F8B1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E0B4-9EB0-41EE-8BFE-7A091A5E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B3E7-9653-44E6-A335-6391BF27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25A1-948C-4ACC-89C4-5D4118A0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80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1637-7285-4326-BF8B-70424A6E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2F21-8F49-4785-89D6-CF46A15E5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A5870-8801-409B-92EA-95F5D88F9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B3669-94A3-4000-937B-5CE3FA9E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F4881-A6B9-4DCA-AAC5-83E50F35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19FBC-E577-4D09-BB5F-10A6E159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67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31A-96E9-43D9-BCB2-1741528B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DEEAD-A858-403A-B1B6-177F7889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23063-B2A4-4E0A-945A-37473B5D1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4E558-5C33-4231-801D-FE1D69D8D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5293A-DD31-4BE6-978B-EAB82738F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E9D73-0AA4-4077-8346-D78C4743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D1EB4-59C5-452D-AC40-D9D14C13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FEC56-8DC9-4CBF-969D-31D97157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37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5F7A-4564-485C-B080-7F20F5EC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D29FA-ECA2-4D6F-ACFE-ADC93F7A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974CA-7A55-413F-9818-60DBD3EA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D63F-2081-4A11-88D4-1E0B4032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068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F53B7-1B2F-4955-A40F-216FBE16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7A99F-FFC8-477E-893E-8CAE45DC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D394C-62D8-4957-8EE4-1F5DA6A9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3454-B256-4A8C-A955-7FA2B095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66F3D-060D-416B-9A75-10AF4FD5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75534-8B98-4A09-A597-3C7F0ACB4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00B1A-5BFC-4967-801F-815B4A9A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727B1-F40E-4AC7-813B-98F67801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F5189-F8DB-49BD-927E-652A55AA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18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66C4-433E-4016-BA7D-5BCD9764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7FAD5-4DF5-4F38-B880-8D065F1EF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C0F08-2CE1-48E8-B104-A5FD15277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BDB51-D704-4F81-B432-97552C1A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D2653-86B2-4274-8A41-8AACAA0D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8EBD9-AA52-4AE8-ACFC-ADAC543A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06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D6B02-7CD6-4D86-897A-AB182038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39915-788E-4F7B-9626-0B146C252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D2FF-59D0-475E-A80F-F200E558D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35CD-1E19-4947-8E2D-9531CCBA7FF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268F-64CC-4DDD-9E48-D448728C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DBE4-610A-4DA0-903E-40730EE1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3573-7B9C-4B7A-B307-1A7CF120B1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46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DA6EDB-A298-4F5C-8CF5-3AD701D38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3B093-21C1-43CC-97D1-043D202D4CFB}"/>
              </a:ext>
            </a:extLst>
          </p:cNvPr>
          <p:cNvSpPr txBox="1"/>
          <p:nvPr/>
        </p:nvSpPr>
        <p:spPr>
          <a:xfrm>
            <a:off x="4778733" y="2592126"/>
            <a:ext cx="6668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7200" b="1" dirty="0"/>
              <a:t>DIUBAH DALAM</a:t>
            </a:r>
          </a:p>
          <a:p>
            <a:pPr algn="ctr"/>
            <a:r>
              <a:rPr lang="en-ID" sz="7200" b="1" dirty="0"/>
              <a:t>HADIRAT-NYA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56564-9E16-494C-8A82-B5AA087D869E}"/>
              </a:ext>
            </a:extLst>
          </p:cNvPr>
          <p:cNvSpPr txBox="1"/>
          <p:nvPr/>
        </p:nvSpPr>
        <p:spPr>
          <a:xfrm>
            <a:off x="6424985" y="5099233"/>
            <a:ext cx="337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/>
              <a:t>Lukas 19:1-10</a:t>
            </a:r>
          </a:p>
        </p:txBody>
      </p:sp>
    </p:spTree>
    <p:extLst>
      <p:ext uri="{BB962C8B-B14F-4D97-AF65-F5344CB8AC3E}">
        <p14:creationId xmlns:p14="http://schemas.microsoft.com/office/powerpoint/2010/main" val="272766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057F4-4F8F-4314-BA20-44724833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3528E-673D-4115-8CC6-0FD1F2CB8ADB}"/>
              </a:ext>
            </a:extLst>
          </p:cNvPr>
          <p:cNvSpPr txBox="1"/>
          <p:nvPr/>
        </p:nvSpPr>
        <p:spPr>
          <a:xfrm>
            <a:off x="1129240" y="4032637"/>
            <a:ext cx="9933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chemeClr val="bg1"/>
                </a:solidFill>
              </a:rPr>
              <a:t>"Hari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terjadi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keselamatan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rumah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karena</a:t>
            </a:r>
            <a:r>
              <a:rPr lang="en-ID" sz="3200" dirty="0">
                <a:solidFill>
                  <a:schemeClr val="bg1"/>
                </a:solidFill>
              </a:rPr>
              <a:t> orang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pun </a:t>
            </a:r>
            <a:r>
              <a:rPr lang="en-ID" sz="3200" dirty="0" err="1">
                <a:solidFill>
                  <a:schemeClr val="bg1"/>
                </a:solidFill>
              </a:rPr>
              <a:t>anak</a:t>
            </a:r>
            <a:r>
              <a:rPr lang="en-ID" sz="3200" dirty="0">
                <a:solidFill>
                  <a:schemeClr val="bg1"/>
                </a:solidFill>
              </a:rPr>
              <a:t> Abraham. </a:t>
            </a:r>
            <a:r>
              <a:rPr lang="en-ID" sz="3200" dirty="0" err="1">
                <a:solidFill>
                  <a:schemeClr val="bg1"/>
                </a:solidFill>
              </a:rPr>
              <a:t>Sebab</a:t>
            </a:r>
            <a:r>
              <a:rPr lang="en-ID" sz="3200" dirty="0">
                <a:solidFill>
                  <a:schemeClr val="bg1"/>
                </a:solidFill>
              </a:rPr>
              <a:t> Anak </a:t>
            </a:r>
            <a:r>
              <a:rPr lang="en-ID" sz="3200" dirty="0" err="1">
                <a:solidFill>
                  <a:schemeClr val="bg1"/>
                </a:solidFill>
              </a:rPr>
              <a:t>Manusia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datang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mencari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menyelamatkan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hilang</a:t>
            </a:r>
            <a:r>
              <a:rPr lang="en-ID" sz="3200" dirty="0">
                <a:solidFill>
                  <a:schemeClr val="bg1"/>
                </a:solidFill>
              </a:rPr>
              <a:t>." </a:t>
            </a:r>
          </a:p>
          <a:p>
            <a:pPr algn="ctr"/>
            <a:r>
              <a:rPr lang="en-ID" sz="3200" dirty="0">
                <a:solidFill>
                  <a:schemeClr val="bg1"/>
                </a:solidFill>
              </a:rPr>
              <a:t>(Lukas 19:9-10)</a:t>
            </a:r>
          </a:p>
        </p:txBody>
      </p:sp>
    </p:spTree>
    <p:extLst>
      <p:ext uri="{BB962C8B-B14F-4D97-AF65-F5344CB8AC3E}">
        <p14:creationId xmlns:p14="http://schemas.microsoft.com/office/powerpoint/2010/main" val="316901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4539F-AAE0-4E45-8223-64C3999BB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80BEE-9935-4A15-AFE4-D5C9FD5DC9E1}"/>
              </a:ext>
            </a:extLst>
          </p:cNvPr>
          <p:cNvSpPr txBox="1"/>
          <p:nvPr/>
        </p:nvSpPr>
        <p:spPr>
          <a:xfrm>
            <a:off x="1098681" y="4215517"/>
            <a:ext cx="9994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/>
              <a:t>Perikop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 </a:t>
            </a:r>
            <a:r>
              <a:rPr lang="en-ID" sz="3200" dirty="0" err="1"/>
              <a:t>menceritakan</a:t>
            </a:r>
            <a:r>
              <a:rPr lang="en-ID" sz="3200" dirty="0"/>
              <a:t> </a:t>
            </a:r>
            <a:r>
              <a:rPr lang="en-ID" sz="3200" dirty="0" err="1"/>
              <a:t>tentang</a:t>
            </a:r>
            <a:r>
              <a:rPr lang="en-ID" sz="3200" dirty="0"/>
              <a:t> </a:t>
            </a:r>
            <a:r>
              <a:rPr lang="en-ID" sz="3200" dirty="0" err="1"/>
              <a:t>perubahan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yang </a:t>
            </a:r>
            <a:r>
              <a:rPr lang="en-ID" sz="3200" dirty="0" err="1"/>
              <a:t>dialami</a:t>
            </a:r>
            <a:r>
              <a:rPr lang="en-ID" sz="3200" dirty="0"/>
              <a:t> </a:t>
            </a:r>
            <a:r>
              <a:rPr lang="en-ID" sz="3200" dirty="0" err="1"/>
              <a:t>Zakheus</a:t>
            </a:r>
            <a:r>
              <a:rPr lang="en-ID" sz="3200" dirty="0"/>
              <a:t> Ketika </a:t>
            </a:r>
            <a:r>
              <a:rPr lang="en-ID" sz="3200" dirty="0" err="1"/>
              <a:t>ia</a:t>
            </a:r>
            <a:r>
              <a:rPr lang="en-ID" sz="3200" dirty="0"/>
              <a:t> </a:t>
            </a:r>
            <a:r>
              <a:rPr lang="en-ID" sz="3200" dirty="0" err="1"/>
              <a:t>berjumpa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Kristus</a:t>
            </a:r>
            <a:r>
              <a:rPr lang="en-ID" sz="3200" dirty="0"/>
              <a:t>. </a:t>
            </a:r>
          </a:p>
          <a:p>
            <a:pPr algn="ctr"/>
            <a:r>
              <a:rPr lang="en-ID" sz="3200" dirty="0" err="1"/>
              <a:t>Apa</a:t>
            </a:r>
            <a:r>
              <a:rPr lang="en-ID" sz="3200" dirty="0"/>
              <a:t> </a:t>
            </a:r>
            <a:r>
              <a:rPr lang="en-ID" sz="3200" dirty="0" err="1"/>
              <a:t>saja</a:t>
            </a:r>
            <a:r>
              <a:rPr lang="en-ID" sz="3200" dirty="0"/>
              <a:t> yang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pelajari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sikap</a:t>
            </a:r>
            <a:r>
              <a:rPr lang="en-ID" sz="3200" dirty="0"/>
              <a:t> </a:t>
            </a:r>
            <a:r>
              <a:rPr lang="en-ID" sz="3200" dirty="0" err="1"/>
              <a:t>Zakheus</a:t>
            </a:r>
            <a:r>
              <a:rPr lang="en-ID" sz="3200" dirty="0"/>
              <a:t> </a:t>
            </a:r>
            <a:r>
              <a:rPr lang="en-ID" sz="3200" dirty="0" err="1"/>
              <a:t>sehingga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diubahkan</a:t>
            </a:r>
            <a:r>
              <a:rPr lang="en-ID" sz="3200" dirty="0"/>
              <a:t> </a:t>
            </a:r>
            <a:r>
              <a:rPr lang="en-ID" sz="3200" dirty="0" err="1"/>
              <a:t>ketika</a:t>
            </a:r>
            <a:r>
              <a:rPr lang="en-ID" sz="3200" dirty="0"/>
              <a:t> </a:t>
            </a:r>
            <a:r>
              <a:rPr lang="en-ID" sz="3200" dirty="0" err="1"/>
              <a:t>berjumpa</a:t>
            </a:r>
            <a:r>
              <a:rPr lang="en-ID" sz="3200" dirty="0"/>
              <a:t> </a:t>
            </a:r>
            <a:r>
              <a:rPr lang="en-ID" sz="3200" dirty="0" err="1"/>
              <a:t>Kristus</a:t>
            </a:r>
            <a:r>
              <a:rPr lang="en-ID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379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FD7F2-2004-4B5C-A850-AA63F9CA6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3E96B-4009-42C5-9F0E-37FA3F3CD503}"/>
              </a:ext>
            </a:extLst>
          </p:cNvPr>
          <p:cNvSpPr txBox="1"/>
          <p:nvPr/>
        </p:nvSpPr>
        <p:spPr>
          <a:xfrm>
            <a:off x="2735036" y="1027134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MENCARI HADIRAT-NYA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3E31E-64BE-46E2-BA25-40D1D897E836}"/>
              </a:ext>
            </a:extLst>
          </p:cNvPr>
          <p:cNvSpPr txBox="1"/>
          <p:nvPr/>
        </p:nvSpPr>
        <p:spPr>
          <a:xfrm>
            <a:off x="92091" y="2305615"/>
            <a:ext cx="2196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0" b="1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AA481-8743-4F99-85AE-888E90E295EC}"/>
              </a:ext>
            </a:extLst>
          </p:cNvPr>
          <p:cNvSpPr/>
          <p:nvPr/>
        </p:nvSpPr>
        <p:spPr>
          <a:xfrm>
            <a:off x="2735036" y="2001087"/>
            <a:ext cx="9086850" cy="18369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45C1F-8FB7-4594-98F4-6F5400F91236}"/>
              </a:ext>
            </a:extLst>
          </p:cNvPr>
          <p:cNvSpPr txBox="1"/>
          <p:nvPr/>
        </p:nvSpPr>
        <p:spPr>
          <a:xfrm>
            <a:off x="3044425" y="2180905"/>
            <a:ext cx="8548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/>
              <a:t>“</a:t>
            </a:r>
            <a:r>
              <a:rPr lang="en-ID" sz="3000" b="1" dirty="0" err="1"/>
              <a:t>Maka</a:t>
            </a:r>
            <a:r>
              <a:rPr lang="en-ID" sz="3000" b="1" dirty="0"/>
              <a:t> </a:t>
            </a:r>
            <a:r>
              <a:rPr lang="en-ID" sz="3000" b="1" dirty="0" err="1"/>
              <a:t>berlarilah</a:t>
            </a:r>
            <a:r>
              <a:rPr lang="en-ID" sz="3000" b="1" dirty="0"/>
              <a:t> </a:t>
            </a:r>
            <a:r>
              <a:rPr lang="en-ID" sz="3000" b="1" dirty="0" err="1"/>
              <a:t>ia</a:t>
            </a:r>
            <a:r>
              <a:rPr lang="en-ID" sz="3000" b="1" dirty="0"/>
              <a:t> </a:t>
            </a:r>
            <a:r>
              <a:rPr lang="en-ID" sz="3000" b="1" dirty="0" err="1"/>
              <a:t>mendahului</a:t>
            </a:r>
            <a:r>
              <a:rPr lang="en-ID" sz="3000" b="1" dirty="0"/>
              <a:t> orang </a:t>
            </a:r>
            <a:r>
              <a:rPr lang="en-ID" sz="3000" b="1" dirty="0" err="1"/>
              <a:t>banyak</a:t>
            </a:r>
            <a:r>
              <a:rPr lang="en-ID" sz="3000" b="1" dirty="0"/>
              <a:t>, </a:t>
            </a:r>
            <a:r>
              <a:rPr lang="en-ID" sz="3000" b="1" dirty="0" err="1"/>
              <a:t>lalu</a:t>
            </a:r>
            <a:r>
              <a:rPr lang="en-ID" sz="3000" b="1" dirty="0"/>
              <a:t> </a:t>
            </a:r>
            <a:r>
              <a:rPr lang="en-ID" sz="3000" b="1" dirty="0" err="1"/>
              <a:t>memanjat</a:t>
            </a:r>
            <a:r>
              <a:rPr lang="en-ID" sz="3000" b="1" dirty="0"/>
              <a:t> </a:t>
            </a:r>
            <a:r>
              <a:rPr lang="en-ID" sz="3000" b="1" dirty="0" err="1"/>
              <a:t>pohon</a:t>
            </a:r>
            <a:r>
              <a:rPr lang="en-ID" sz="3000" b="1" dirty="0"/>
              <a:t> </a:t>
            </a:r>
            <a:r>
              <a:rPr lang="en-ID" sz="3000" b="1" dirty="0" err="1"/>
              <a:t>ara</a:t>
            </a:r>
            <a:r>
              <a:rPr lang="en-ID" sz="3000" b="1" dirty="0"/>
              <a:t> </a:t>
            </a:r>
            <a:r>
              <a:rPr lang="en-ID" sz="3000" b="1" dirty="0" err="1"/>
              <a:t>untuk</a:t>
            </a:r>
            <a:r>
              <a:rPr lang="en-ID" sz="3000" b="1" dirty="0"/>
              <a:t> </a:t>
            </a:r>
            <a:r>
              <a:rPr lang="en-ID" sz="3000" b="1" dirty="0" err="1"/>
              <a:t>melihat</a:t>
            </a:r>
            <a:r>
              <a:rPr lang="en-ID" sz="3000" b="1" dirty="0"/>
              <a:t> </a:t>
            </a:r>
            <a:r>
              <a:rPr lang="en-ID" sz="3000" b="1" dirty="0" err="1"/>
              <a:t>Yesus</a:t>
            </a:r>
            <a:r>
              <a:rPr lang="en-ID" sz="3000" b="1" dirty="0"/>
              <a:t>, yang </a:t>
            </a:r>
            <a:r>
              <a:rPr lang="en-ID" sz="3000" b="1" dirty="0" err="1"/>
              <a:t>akan</a:t>
            </a:r>
            <a:r>
              <a:rPr lang="en-ID" sz="3000" b="1" dirty="0"/>
              <a:t> </a:t>
            </a:r>
            <a:r>
              <a:rPr lang="en-ID" sz="3000" b="1" dirty="0" err="1"/>
              <a:t>lewat</a:t>
            </a:r>
            <a:r>
              <a:rPr lang="en-ID" sz="3000" b="1" dirty="0"/>
              <a:t> di situ” (</a:t>
            </a:r>
            <a:r>
              <a:rPr lang="en-ID" sz="3000" b="1" dirty="0" err="1"/>
              <a:t>Luk</a:t>
            </a:r>
            <a:r>
              <a:rPr lang="en-ID" sz="3000" b="1" dirty="0"/>
              <a:t>. 19:4).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F0974-1504-4E2D-86C1-4E2F801924C1}"/>
              </a:ext>
            </a:extLst>
          </p:cNvPr>
          <p:cNvSpPr txBox="1"/>
          <p:nvPr/>
        </p:nvSpPr>
        <p:spPr>
          <a:xfrm>
            <a:off x="2735036" y="4104118"/>
            <a:ext cx="8923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mengalami</a:t>
            </a:r>
            <a:r>
              <a:rPr lang="en-ID" sz="3000" dirty="0"/>
              <a:t> </a:t>
            </a:r>
            <a:r>
              <a:rPr lang="en-ID" sz="3000" dirty="0" err="1"/>
              <a:t>kuasa</a:t>
            </a:r>
            <a:r>
              <a:rPr lang="en-ID" sz="3000" dirty="0"/>
              <a:t> </a:t>
            </a:r>
            <a:r>
              <a:rPr lang="en-ID" sz="3000" dirty="0" err="1"/>
              <a:t>perubahan</a:t>
            </a:r>
            <a:r>
              <a:rPr lang="en-ID" sz="3000" dirty="0"/>
              <a:t> </a:t>
            </a:r>
            <a:r>
              <a:rPr lang="en-ID" sz="3000" dirty="0" err="1"/>
              <a:t>hidup</a:t>
            </a:r>
            <a:r>
              <a:rPr lang="en-ID" sz="3000" dirty="0"/>
              <a:t>, </a:t>
            </a:r>
            <a:r>
              <a:rPr lang="en-ID" sz="3000" dirty="0" err="1"/>
              <a:t>kita</a:t>
            </a:r>
            <a:r>
              <a:rPr lang="en-ID" sz="3000" dirty="0"/>
              <a:t> </a:t>
            </a:r>
            <a:r>
              <a:rPr lang="en-ID" sz="3000" dirty="0" err="1"/>
              <a:t>harus</a:t>
            </a:r>
            <a:r>
              <a:rPr lang="en-ID" sz="3000" dirty="0"/>
              <a:t> </a:t>
            </a:r>
            <a:r>
              <a:rPr lang="en-ID" sz="3000" dirty="0" err="1"/>
              <a:t>memiliki</a:t>
            </a:r>
            <a:r>
              <a:rPr lang="en-ID" sz="3000" dirty="0"/>
              <a:t> </a:t>
            </a:r>
            <a:r>
              <a:rPr lang="en-ID" sz="3000" dirty="0" err="1"/>
              <a:t>kesungguhan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mencari</a:t>
            </a:r>
            <a:r>
              <a:rPr lang="en-ID" sz="3000" dirty="0"/>
              <a:t> </a:t>
            </a:r>
            <a:r>
              <a:rPr lang="en-ID" sz="3000" dirty="0" err="1"/>
              <a:t>hadirat</a:t>
            </a:r>
            <a:r>
              <a:rPr lang="en-ID" sz="3000" dirty="0"/>
              <a:t> </a:t>
            </a:r>
            <a:r>
              <a:rPr lang="en-ID" sz="3000" dirty="0" err="1"/>
              <a:t>Tuhan</a:t>
            </a:r>
            <a:r>
              <a:rPr lang="en-ID" sz="3000" dirty="0"/>
              <a:t>.</a:t>
            </a:r>
          </a:p>
          <a:p>
            <a:endParaRPr lang="en-ID" sz="1200" dirty="0"/>
          </a:p>
          <a:p>
            <a:r>
              <a:rPr lang="en-ID" sz="3000" dirty="0" err="1"/>
              <a:t>Tubuh</a:t>
            </a:r>
            <a:r>
              <a:rPr lang="en-ID" sz="3000" dirty="0"/>
              <a:t> </a:t>
            </a:r>
            <a:r>
              <a:rPr lang="en-ID" sz="3000" dirty="0" err="1"/>
              <a:t>kita</a:t>
            </a:r>
            <a:r>
              <a:rPr lang="en-ID" sz="3000" dirty="0"/>
              <a:t> </a:t>
            </a:r>
            <a:r>
              <a:rPr lang="en-ID" sz="3000" dirty="0" err="1"/>
              <a:t>adalah</a:t>
            </a:r>
            <a:r>
              <a:rPr lang="en-ID" sz="3000" dirty="0"/>
              <a:t> </a:t>
            </a:r>
            <a:r>
              <a:rPr lang="en-ID" sz="3000" dirty="0" err="1"/>
              <a:t>tempat</a:t>
            </a:r>
            <a:r>
              <a:rPr lang="en-ID" sz="3000" dirty="0"/>
              <a:t> </a:t>
            </a:r>
            <a:r>
              <a:rPr lang="en-ID" sz="3000" dirty="0" err="1"/>
              <a:t>tinggal</a:t>
            </a:r>
            <a:r>
              <a:rPr lang="en-ID" sz="3000" dirty="0"/>
              <a:t>-Nya (1 </a:t>
            </a:r>
            <a:r>
              <a:rPr lang="en-ID" sz="3000" dirty="0" err="1"/>
              <a:t>Kor</a:t>
            </a:r>
            <a:r>
              <a:rPr lang="en-ID" sz="3000" dirty="0"/>
              <a:t> 6:19-20) Kita </a:t>
            </a:r>
            <a:r>
              <a:rPr lang="en-ID" sz="3000" dirty="0" err="1"/>
              <a:t>bisa</a:t>
            </a:r>
            <a:r>
              <a:rPr lang="en-ID" sz="3000" dirty="0"/>
              <a:t> </a:t>
            </a:r>
            <a:r>
              <a:rPr lang="en-ID" sz="3000" dirty="0" err="1"/>
              <a:t>menjumpai</a:t>
            </a:r>
            <a:r>
              <a:rPr lang="en-ID" sz="3000" dirty="0"/>
              <a:t> </a:t>
            </a:r>
            <a:r>
              <a:rPr lang="en-ID" sz="3000" dirty="0" err="1"/>
              <a:t>hadirat</a:t>
            </a:r>
            <a:r>
              <a:rPr lang="en-ID" sz="3000" dirty="0"/>
              <a:t>-Nya </a:t>
            </a:r>
            <a:r>
              <a:rPr lang="en-ID" sz="3000" dirty="0" err="1"/>
              <a:t>kapan</a:t>
            </a:r>
            <a:r>
              <a:rPr lang="en-ID" sz="3000" dirty="0"/>
              <a:t> </a:t>
            </a:r>
            <a:r>
              <a:rPr lang="en-ID" sz="3000" dirty="0" err="1"/>
              <a:t>saja</a:t>
            </a:r>
            <a:r>
              <a:rPr lang="en-ID" sz="3000" dirty="0"/>
              <a:t> </a:t>
            </a:r>
            <a:r>
              <a:rPr lang="en-ID" sz="3000" dirty="0" err="1"/>
              <a:t>kita</a:t>
            </a:r>
            <a:r>
              <a:rPr lang="en-ID" sz="3000" dirty="0"/>
              <a:t> </a:t>
            </a:r>
            <a:r>
              <a:rPr lang="en-ID" sz="3000" dirty="0" err="1"/>
              <a:t>mau</a:t>
            </a:r>
            <a:r>
              <a:rPr lang="en-ID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33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5497E8-DE98-4E04-BC03-A78CF8474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380EE-1AFB-45C5-95E1-D1F8A1485D2C}"/>
              </a:ext>
            </a:extLst>
          </p:cNvPr>
          <p:cNvSpPr txBox="1"/>
          <p:nvPr/>
        </p:nvSpPr>
        <p:spPr>
          <a:xfrm>
            <a:off x="2735036" y="1029167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MENGALAMI SUKACITA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CAD01-9F67-4543-B2A7-C84B028AD489}"/>
              </a:ext>
            </a:extLst>
          </p:cNvPr>
          <p:cNvSpPr/>
          <p:nvPr/>
        </p:nvSpPr>
        <p:spPr>
          <a:xfrm>
            <a:off x="2735036" y="2001087"/>
            <a:ext cx="9086850" cy="14279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A8227-6AC6-42C5-8651-E1E846E5304C}"/>
              </a:ext>
            </a:extLst>
          </p:cNvPr>
          <p:cNvSpPr txBox="1"/>
          <p:nvPr/>
        </p:nvSpPr>
        <p:spPr>
          <a:xfrm>
            <a:off x="3044425" y="2180905"/>
            <a:ext cx="8548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/>
              <a:t>“Lalu </a:t>
            </a:r>
            <a:r>
              <a:rPr lang="en-ID" sz="3000" b="1" dirty="0" err="1"/>
              <a:t>Zakheus</a:t>
            </a:r>
            <a:r>
              <a:rPr lang="en-ID" sz="3000" b="1" dirty="0"/>
              <a:t> </a:t>
            </a:r>
            <a:r>
              <a:rPr lang="en-ID" sz="3000" b="1" dirty="0" err="1"/>
              <a:t>segera</a:t>
            </a:r>
            <a:r>
              <a:rPr lang="en-ID" sz="3000" b="1" dirty="0"/>
              <a:t> </a:t>
            </a:r>
            <a:r>
              <a:rPr lang="en-ID" sz="3000" b="1" dirty="0" err="1"/>
              <a:t>turun</a:t>
            </a:r>
            <a:r>
              <a:rPr lang="en-ID" sz="3000" b="1" dirty="0"/>
              <a:t> dan </a:t>
            </a:r>
            <a:r>
              <a:rPr lang="en-ID" sz="3000" b="1" dirty="0" err="1"/>
              <a:t>menerima</a:t>
            </a:r>
            <a:r>
              <a:rPr lang="en-ID" sz="3000" b="1" dirty="0"/>
              <a:t> </a:t>
            </a:r>
            <a:r>
              <a:rPr lang="en-ID" sz="3000" b="1" dirty="0" err="1"/>
              <a:t>Yesus</a:t>
            </a:r>
            <a:r>
              <a:rPr lang="en-ID" sz="3000" b="1" dirty="0"/>
              <a:t> </a:t>
            </a:r>
            <a:r>
              <a:rPr lang="en-ID" sz="3000" b="1" dirty="0" err="1"/>
              <a:t>dengan</a:t>
            </a:r>
            <a:r>
              <a:rPr lang="en-ID" sz="3000" b="1" dirty="0"/>
              <a:t> </a:t>
            </a:r>
            <a:r>
              <a:rPr lang="en-ID" sz="3000" b="1" dirty="0" err="1"/>
              <a:t>sukacita</a:t>
            </a:r>
            <a:r>
              <a:rPr lang="en-ID" sz="3000" b="1" dirty="0"/>
              <a:t>” (</a:t>
            </a:r>
            <a:r>
              <a:rPr lang="en-ID" sz="3000" b="1" dirty="0" err="1"/>
              <a:t>Luk</a:t>
            </a:r>
            <a:r>
              <a:rPr lang="en-ID" sz="3000" b="1" dirty="0"/>
              <a:t>. 19:6).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C6164-9F98-4421-9FB3-278C778F24AD}"/>
              </a:ext>
            </a:extLst>
          </p:cNvPr>
          <p:cNvSpPr txBox="1"/>
          <p:nvPr/>
        </p:nvSpPr>
        <p:spPr>
          <a:xfrm>
            <a:off x="2778166" y="3842860"/>
            <a:ext cx="8815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/>
              <a:t>Orang yang </a:t>
            </a:r>
            <a:r>
              <a:rPr lang="en-ID" sz="3000" dirty="0" err="1"/>
              <a:t>mengalami</a:t>
            </a:r>
            <a:r>
              <a:rPr lang="en-ID" sz="3000" dirty="0"/>
              <a:t> </a:t>
            </a:r>
            <a:r>
              <a:rPr lang="en-ID" sz="3000" dirty="0" err="1"/>
              <a:t>perjumpaan</a:t>
            </a:r>
            <a:r>
              <a:rPr lang="en-ID" sz="3000" dirty="0"/>
              <a:t> </a:t>
            </a:r>
            <a:r>
              <a:rPr lang="en-ID" sz="3000" dirty="0" err="1"/>
              <a:t>dengan</a:t>
            </a:r>
            <a:r>
              <a:rPr lang="en-ID" sz="3000" dirty="0"/>
              <a:t> </a:t>
            </a:r>
            <a:r>
              <a:rPr lang="en-ID" sz="3000" dirty="0" err="1"/>
              <a:t>Tuhan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mengalami</a:t>
            </a:r>
            <a:r>
              <a:rPr lang="en-ID" sz="3000" dirty="0"/>
              <a:t> </a:t>
            </a:r>
            <a:r>
              <a:rPr lang="en-ID" sz="3000" dirty="0" err="1"/>
              <a:t>sukacita</a:t>
            </a:r>
            <a:r>
              <a:rPr lang="en-ID" sz="3000" dirty="0"/>
              <a:t>.</a:t>
            </a:r>
          </a:p>
          <a:p>
            <a:endParaRPr lang="en-ID" sz="1200" dirty="0"/>
          </a:p>
          <a:p>
            <a:r>
              <a:rPr lang="en-ID" sz="3000" dirty="0" err="1"/>
              <a:t>Hadirat</a:t>
            </a:r>
            <a:r>
              <a:rPr lang="en-ID" sz="3000" dirty="0"/>
              <a:t> </a:t>
            </a:r>
            <a:r>
              <a:rPr lang="en-ID" sz="3000" dirty="0" err="1"/>
              <a:t>Tuhan</a:t>
            </a:r>
            <a:r>
              <a:rPr lang="en-ID" sz="3000" dirty="0"/>
              <a:t> yang </a:t>
            </a:r>
            <a:r>
              <a:rPr lang="en-ID" sz="3000" dirty="0" err="1"/>
              <a:t>termanifestasi</a:t>
            </a:r>
            <a:r>
              <a:rPr lang="en-ID" sz="3000" dirty="0"/>
              <a:t> di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kehidupan</a:t>
            </a:r>
            <a:r>
              <a:rPr lang="en-ID" sz="3000" dirty="0"/>
              <a:t> </a:t>
            </a:r>
            <a:r>
              <a:rPr lang="en-ID" sz="3000" dirty="0" err="1"/>
              <a:t>kita</a:t>
            </a:r>
            <a:r>
              <a:rPr lang="en-ID" sz="3000" dirty="0"/>
              <a:t>, </a:t>
            </a:r>
            <a:r>
              <a:rPr lang="en-ID" sz="3000" dirty="0" err="1"/>
              <a:t>memampukan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tetap</a:t>
            </a:r>
            <a:r>
              <a:rPr lang="en-ID" sz="3000" dirty="0"/>
              <a:t> </a:t>
            </a:r>
            <a:r>
              <a:rPr lang="en-ID" sz="3000" dirty="0" err="1"/>
              <a:t>bersukacita</a:t>
            </a:r>
            <a:r>
              <a:rPr lang="en-ID" sz="3000" dirty="0"/>
              <a:t> </a:t>
            </a:r>
            <a:r>
              <a:rPr lang="en-ID" sz="3000" dirty="0" err="1"/>
              <a:t>sekalipun</a:t>
            </a:r>
            <a:r>
              <a:rPr lang="en-ID" sz="3000" dirty="0"/>
              <a:t> </a:t>
            </a:r>
            <a:r>
              <a:rPr lang="en-ID" sz="3000" dirty="0" err="1"/>
              <a:t>situasi</a:t>
            </a:r>
            <a:r>
              <a:rPr lang="en-ID" sz="3000" dirty="0"/>
              <a:t> dan </a:t>
            </a:r>
            <a:r>
              <a:rPr lang="en-ID" sz="3000" dirty="0" err="1"/>
              <a:t>kondisi</a:t>
            </a:r>
            <a:r>
              <a:rPr lang="en-ID" sz="3000" dirty="0"/>
              <a:t> </a:t>
            </a:r>
            <a:r>
              <a:rPr lang="en-ID" sz="3000" dirty="0" err="1"/>
              <a:t>tidak</a:t>
            </a:r>
            <a:r>
              <a:rPr lang="en-ID" sz="3000" dirty="0"/>
              <a:t> </a:t>
            </a:r>
            <a:r>
              <a:rPr lang="en-ID" sz="3000" dirty="0" err="1"/>
              <a:t>mendukung</a:t>
            </a:r>
            <a:r>
              <a:rPr lang="en-ID" sz="30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E89AE-8781-4D4F-89CB-767F6B76FC88}"/>
              </a:ext>
            </a:extLst>
          </p:cNvPr>
          <p:cNvSpPr txBox="1"/>
          <p:nvPr/>
        </p:nvSpPr>
        <p:spPr>
          <a:xfrm>
            <a:off x="92091" y="2305615"/>
            <a:ext cx="2196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0" b="1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9043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ECEB8-6AA5-4629-8569-AD9229DA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207A4-60C3-4466-AC58-5FAF493C82EC}"/>
              </a:ext>
            </a:extLst>
          </p:cNvPr>
          <p:cNvSpPr txBox="1"/>
          <p:nvPr/>
        </p:nvSpPr>
        <p:spPr>
          <a:xfrm>
            <a:off x="2778165" y="807375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MENJADI MANUSIA BARU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411C4-9CE0-44A0-A5D5-9EF3E5A6DF88}"/>
              </a:ext>
            </a:extLst>
          </p:cNvPr>
          <p:cNvSpPr/>
          <p:nvPr/>
        </p:nvSpPr>
        <p:spPr>
          <a:xfrm>
            <a:off x="2778165" y="1560215"/>
            <a:ext cx="9086850" cy="2580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89417-4035-4912-B14D-73FE1F3CC47B}"/>
              </a:ext>
            </a:extLst>
          </p:cNvPr>
          <p:cNvSpPr txBox="1"/>
          <p:nvPr/>
        </p:nvSpPr>
        <p:spPr>
          <a:xfrm>
            <a:off x="3087554" y="1650124"/>
            <a:ext cx="85488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/>
              <a:t>“</a:t>
            </a:r>
            <a:r>
              <a:rPr lang="en-ID" sz="3000" b="1" dirty="0" err="1"/>
              <a:t>Tetapi</a:t>
            </a:r>
            <a:r>
              <a:rPr lang="en-ID" sz="3000" b="1" dirty="0"/>
              <a:t> </a:t>
            </a:r>
            <a:r>
              <a:rPr lang="en-ID" sz="3000" b="1" dirty="0" err="1"/>
              <a:t>Zakheus</a:t>
            </a:r>
            <a:r>
              <a:rPr lang="en-ID" sz="3000" b="1" dirty="0"/>
              <a:t> </a:t>
            </a:r>
            <a:r>
              <a:rPr lang="en-ID" sz="3000" b="1" dirty="0" err="1"/>
              <a:t>berdiri</a:t>
            </a:r>
            <a:r>
              <a:rPr lang="en-ID" sz="3000" b="1" dirty="0"/>
              <a:t> dan </a:t>
            </a:r>
            <a:r>
              <a:rPr lang="en-ID" sz="3000" b="1" dirty="0" err="1"/>
              <a:t>berkata</a:t>
            </a:r>
            <a:r>
              <a:rPr lang="en-ID" sz="3000" b="1" dirty="0"/>
              <a:t> </a:t>
            </a:r>
            <a:r>
              <a:rPr lang="en-ID" sz="3000" b="1" dirty="0" err="1"/>
              <a:t>kepada</a:t>
            </a:r>
            <a:r>
              <a:rPr lang="en-ID" sz="3000" b="1" dirty="0"/>
              <a:t> </a:t>
            </a:r>
            <a:r>
              <a:rPr lang="en-ID" sz="3000" b="1" dirty="0" err="1"/>
              <a:t>Tuhan</a:t>
            </a:r>
            <a:r>
              <a:rPr lang="en-ID" sz="3000" b="1" dirty="0"/>
              <a:t>: "</a:t>
            </a:r>
            <a:r>
              <a:rPr lang="en-ID" sz="3000" b="1" dirty="0" err="1"/>
              <a:t>Tuhan</a:t>
            </a:r>
            <a:r>
              <a:rPr lang="en-ID" sz="3000" b="1" dirty="0"/>
              <a:t>, </a:t>
            </a:r>
            <a:r>
              <a:rPr lang="en-ID" sz="3000" b="1" dirty="0" err="1"/>
              <a:t>setengah</a:t>
            </a:r>
            <a:r>
              <a:rPr lang="en-ID" sz="3000" b="1" dirty="0"/>
              <a:t> </a:t>
            </a:r>
            <a:r>
              <a:rPr lang="en-ID" sz="3000" b="1" dirty="0" err="1"/>
              <a:t>dari</a:t>
            </a:r>
            <a:r>
              <a:rPr lang="en-ID" sz="3000" b="1" dirty="0"/>
              <a:t> </a:t>
            </a:r>
            <a:r>
              <a:rPr lang="en-ID" sz="3000" b="1" dirty="0" err="1"/>
              <a:t>milikku</a:t>
            </a:r>
            <a:r>
              <a:rPr lang="en-ID" sz="3000" b="1" dirty="0"/>
              <a:t> </a:t>
            </a:r>
            <a:r>
              <a:rPr lang="en-ID" sz="3000" b="1" dirty="0" err="1"/>
              <a:t>akan</a:t>
            </a:r>
            <a:r>
              <a:rPr lang="en-ID" sz="3000" b="1" dirty="0"/>
              <a:t> </a:t>
            </a:r>
            <a:r>
              <a:rPr lang="en-ID" sz="3000" b="1" dirty="0" err="1"/>
              <a:t>kuberikan</a:t>
            </a:r>
            <a:r>
              <a:rPr lang="en-ID" sz="3000" b="1" dirty="0"/>
              <a:t> </a:t>
            </a:r>
            <a:r>
              <a:rPr lang="en-ID" sz="3000" b="1" dirty="0" err="1"/>
              <a:t>kepada</a:t>
            </a:r>
            <a:r>
              <a:rPr lang="en-ID" sz="3000" b="1" dirty="0"/>
              <a:t> orang miskin dan </a:t>
            </a:r>
            <a:r>
              <a:rPr lang="en-ID" sz="3000" b="1" dirty="0" err="1"/>
              <a:t>sekiranya</a:t>
            </a:r>
            <a:r>
              <a:rPr lang="en-ID" sz="3000" b="1" dirty="0"/>
              <a:t> </a:t>
            </a:r>
            <a:r>
              <a:rPr lang="en-ID" sz="3000" b="1" dirty="0" err="1"/>
              <a:t>ada</a:t>
            </a:r>
            <a:r>
              <a:rPr lang="en-ID" sz="3000" b="1" dirty="0"/>
              <a:t> </a:t>
            </a:r>
            <a:r>
              <a:rPr lang="en-ID" sz="3000" b="1" dirty="0" err="1"/>
              <a:t>sesuatu</a:t>
            </a:r>
            <a:r>
              <a:rPr lang="en-ID" sz="3000" b="1" dirty="0"/>
              <a:t> yang </a:t>
            </a:r>
            <a:r>
              <a:rPr lang="en-ID" sz="3000" b="1" dirty="0" err="1"/>
              <a:t>kuperas</a:t>
            </a:r>
            <a:r>
              <a:rPr lang="en-ID" sz="3000" b="1" dirty="0"/>
              <a:t> </a:t>
            </a:r>
            <a:r>
              <a:rPr lang="en-ID" sz="3000" b="1" dirty="0" err="1"/>
              <a:t>dari</a:t>
            </a:r>
            <a:r>
              <a:rPr lang="en-ID" sz="3000" b="1" dirty="0"/>
              <a:t> </a:t>
            </a:r>
            <a:r>
              <a:rPr lang="en-ID" sz="3000" b="1" dirty="0" err="1"/>
              <a:t>seseorang</a:t>
            </a:r>
            <a:r>
              <a:rPr lang="en-ID" sz="3000" b="1" dirty="0"/>
              <a:t> </a:t>
            </a:r>
            <a:r>
              <a:rPr lang="en-ID" sz="3000" b="1" dirty="0" err="1"/>
              <a:t>akan</a:t>
            </a:r>
            <a:r>
              <a:rPr lang="en-ID" sz="3000" b="1" dirty="0"/>
              <a:t> </a:t>
            </a:r>
            <a:r>
              <a:rPr lang="en-ID" sz="3000" b="1" dirty="0" err="1"/>
              <a:t>kukembalikan</a:t>
            </a:r>
            <a:r>
              <a:rPr lang="en-ID" sz="3000" b="1" dirty="0"/>
              <a:t> </a:t>
            </a:r>
            <a:r>
              <a:rPr lang="en-ID" sz="3000" b="1" dirty="0" err="1"/>
              <a:t>empat</a:t>
            </a:r>
            <a:r>
              <a:rPr lang="en-ID" sz="3000" b="1" dirty="0"/>
              <a:t> kali </a:t>
            </a:r>
            <a:r>
              <a:rPr lang="en-ID" sz="3000" b="1" dirty="0" err="1"/>
              <a:t>lipat</a:t>
            </a:r>
            <a:r>
              <a:rPr lang="en-ID" sz="3000" b="1" dirty="0"/>
              <a:t>." (</a:t>
            </a:r>
            <a:r>
              <a:rPr lang="en-ID" sz="3000" b="1" dirty="0" err="1"/>
              <a:t>Luk</a:t>
            </a:r>
            <a:r>
              <a:rPr lang="en-ID" sz="3000" b="1" dirty="0"/>
              <a:t>. 19:8).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CCAB2-D023-450F-B485-FE1B35633F19}"/>
              </a:ext>
            </a:extLst>
          </p:cNvPr>
          <p:cNvSpPr txBox="1"/>
          <p:nvPr/>
        </p:nvSpPr>
        <p:spPr>
          <a:xfrm>
            <a:off x="2778165" y="4282538"/>
            <a:ext cx="9321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Perubahan</a:t>
            </a:r>
            <a:r>
              <a:rPr lang="en-ID" sz="3000" dirty="0"/>
              <a:t> </a:t>
            </a:r>
            <a:r>
              <a:rPr lang="en-ID" sz="3000" dirty="0" err="1"/>
              <a:t>bukanlah</a:t>
            </a:r>
            <a:r>
              <a:rPr lang="en-ID" sz="3000" dirty="0"/>
              <a:t> </a:t>
            </a:r>
            <a:r>
              <a:rPr lang="en-ID" sz="3000" dirty="0" err="1"/>
              <a:t>perubahan</a:t>
            </a:r>
            <a:r>
              <a:rPr lang="en-ID" sz="3000" dirty="0"/>
              <a:t> </a:t>
            </a:r>
            <a:r>
              <a:rPr lang="en-ID" sz="3000" dirty="0" err="1"/>
              <a:t>sampai</a:t>
            </a:r>
            <a:r>
              <a:rPr lang="en-ID" sz="3000" dirty="0"/>
              <a:t> </a:t>
            </a:r>
            <a:r>
              <a:rPr lang="en-ID" sz="3000" dirty="0" err="1"/>
              <a:t>terjadi</a:t>
            </a:r>
            <a:r>
              <a:rPr lang="en-ID" sz="3000" dirty="0"/>
              <a:t> </a:t>
            </a:r>
            <a:r>
              <a:rPr lang="en-ID" sz="3000" dirty="0" err="1"/>
              <a:t>suatu</a:t>
            </a:r>
            <a:r>
              <a:rPr lang="en-ID" sz="3000" dirty="0"/>
              <a:t> </a:t>
            </a:r>
            <a:r>
              <a:rPr lang="en-ID" sz="3000" dirty="0" err="1"/>
              <a:t>perubahan</a:t>
            </a:r>
            <a:r>
              <a:rPr lang="en-ID" sz="3000" dirty="0"/>
              <a:t>. </a:t>
            </a:r>
            <a:r>
              <a:rPr lang="en-ID" sz="3000" dirty="0" err="1"/>
              <a:t>Perubahan</a:t>
            </a:r>
            <a:r>
              <a:rPr lang="en-ID" sz="3000" dirty="0"/>
              <a:t> </a:t>
            </a:r>
            <a:r>
              <a:rPr lang="en-ID" sz="3000" dirty="0" err="1"/>
              <a:t>tidak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terjadi</a:t>
            </a:r>
            <a:r>
              <a:rPr lang="en-ID" sz="3000" dirty="0"/>
              <a:t> </a:t>
            </a:r>
            <a:r>
              <a:rPr lang="en-ID" sz="3000" dirty="0" err="1"/>
              <a:t>jika</a:t>
            </a:r>
            <a:r>
              <a:rPr lang="en-ID" sz="3000" dirty="0"/>
              <a:t> </a:t>
            </a:r>
            <a:r>
              <a:rPr lang="en-ID" sz="3000" dirty="0" err="1"/>
              <a:t>hanya</a:t>
            </a:r>
            <a:r>
              <a:rPr lang="en-ID" sz="3000" dirty="0"/>
              <a:t> </a:t>
            </a:r>
            <a:r>
              <a:rPr lang="en-ID" sz="3000" dirty="0" err="1"/>
              <a:t>sebatas</a:t>
            </a:r>
            <a:r>
              <a:rPr lang="en-ID" sz="3000" dirty="0"/>
              <a:t> </a:t>
            </a:r>
            <a:r>
              <a:rPr lang="en-ID" sz="3000" dirty="0" err="1"/>
              <a:t>niat</a:t>
            </a:r>
            <a:r>
              <a:rPr lang="en-ID" sz="3000" dirty="0"/>
              <a:t>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janji</a:t>
            </a:r>
            <a:r>
              <a:rPr lang="en-ID" sz="3000" dirty="0"/>
              <a:t> </a:t>
            </a:r>
            <a:r>
              <a:rPr lang="en-ID" sz="3000" dirty="0" err="1"/>
              <a:t>saja</a:t>
            </a:r>
            <a:r>
              <a:rPr lang="en-ID" sz="3000" dirty="0"/>
              <a:t>, </a:t>
            </a:r>
            <a:r>
              <a:rPr lang="en-ID" sz="3000" dirty="0" err="1"/>
              <a:t>harus</a:t>
            </a:r>
            <a:r>
              <a:rPr lang="en-ID" sz="3000" dirty="0"/>
              <a:t> </a:t>
            </a:r>
            <a:r>
              <a:rPr lang="en-ID" sz="3000" dirty="0" err="1"/>
              <a:t>ada</a:t>
            </a:r>
            <a:r>
              <a:rPr lang="en-ID" sz="3000" dirty="0"/>
              <a:t> </a:t>
            </a:r>
            <a:r>
              <a:rPr lang="en-ID" sz="3000" dirty="0" err="1"/>
              <a:t>komitmen</a:t>
            </a:r>
            <a:r>
              <a:rPr lang="en-ID" sz="3000" dirty="0"/>
              <a:t> dan </a:t>
            </a:r>
            <a:r>
              <a:rPr lang="en-ID" sz="3000" dirty="0" err="1"/>
              <a:t>tindakan</a:t>
            </a:r>
            <a:r>
              <a:rPr lang="en-ID" sz="3000" dirty="0"/>
              <a:t> </a:t>
            </a:r>
            <a:r>
              <a:rPr lang="en-ID" sz="3000" dirty="0" err="1"/>
              <a:t>nyata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tercapai</a:t>
            </a:r>
            <a:r>
              <a:rPr lang="en-ID" sz="3000" dirty="0"/>
              <a:t> </a:t>
            </a:r>
            <a:r>
              <a:rPr lang="en-ID" sz="3000" dirty="0" err="1"/>
              <a:t>perubahan</a:t>
            </a:r>
            <a:r>
              <a:rPr lang="en-ID" sz="3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FF996-124C-4469-8269-6873727EC207}"/>
              </a:ext>
            </a:extLst>
          </p:cNvPr>
          <p:cNvSpPr txBox="1"/>
          <p:nvPr/>
        </p:nvSpPr>
        <p:spPr>
          <a:xfrm>
            <a:off x="92091" y="2305615"/>
            <a:ext cx="2196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0" b="1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1037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Niko Siregar</cp:lastModifiedBy>
  <cp:revision>3</cp:revision>
  <dcterms:created xsi:type="dcterms:W3CDTF">2021-04-26T19:08:56Z</dcterms:created>
  <dcterms:modified xsi:type="dcterms:W3CDTF">2021-04-27T04:56:42Z</dcterms:modified>
</cp:coreProperties>
</file>