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DBFA-DCFC-41D4-A6F7-0F545B776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B183A-1C18-487A-A1D5-E43E6B023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8C4EE-CD13-460F-AF33-ECB32703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EFF5E-6968-4879-8210-081B3408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18D4-94B0-4EEE-885A-EF7BBBB4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920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7C1CB-2590-42D6-87E2-EFED7072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98C2D-90B6-4426-845A-E53260AE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B1677-E104-457A-823D-54E01588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687F1-23D7-46BF-BF62-CC098AFE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F734B-E0C8-4D6C-910A-27575879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00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92B31-F8EA-4DE5-ACB6-AF6DB2132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CB301-2AD5-452E-BE21-FBAC0094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49140-2B32-489C-A988-AA44142E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5DEC4-1AAB-4C68-803E-2379442B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3B90-389A-43A1-9542-226DFA54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955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A36D-6459-42C7-A4BD-1DD392A8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CF43-6920-4201-9332-63CDC4A5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7FCF6-7EEA-4EE0-A43D-EAACF7CC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46331-C164-4C2A-9654-0C67795B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CF893-3DE5-4480-AE5F-0616FD4D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226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C723-9089-4D22-A370-9791F8D6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0C96C-196F-4D73-8CD2-B7242BF27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8482-7C58-4EB3-9099-50EE1ADE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C6A7-685A-4BF9-9BD0-509551E9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B06A6-7DEB-4668-B66D-9FB99D2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684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0A8E-B41F-4B51-A960-25AAFCC0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9FA82-C2E6-4A74-BA31-6626384C7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DF9B8-D045-4EAE-986E-0F6B988D8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78BAA-7631-4BA0-9ECB-0CEE2318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8DFFE-E549-4A80-85BD-8C0058BC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D9836-3AD1-4C72-A43D-57D9FF28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518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1B3D-6F57-4BAF-A49D-EFC15F93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0A40F-B467-4EC0-9E9B-8DBE75B0D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FAB9C-EC49-4826-AB02-34EBC04BD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43E04-F251-4153-81C4-2CC4A7A81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D9A86-5485-406D-8C44-6F78E544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56278-99DE-4C3A-876F-C21A7A16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B0599-7836-4831-AF28-61F3536C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A5303-DF60-405F-BAC8-F564AFB6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956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F8C1-6804-47D0-9AA1-EC643BB2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7B7F7-0827-4508-AE1F-1B4845F8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32FA5-A7AB-4A3A-B52D-9F715345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206A2-7ACB-475D-8E74-E4AA5846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70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0D4C6-E751-460B-858E-A463A064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BC943-4259-44AD-BC4E-53784C55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09C8B-AE1A-41B7-961D-8767036A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524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9244-C9DE-405B-8D9D-C40576B9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9DDB9-701C-4ED8-93D3-BA0612D7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17851-330F-4B19-B588-066C9E08E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08A71-56A9-476C-8515-D7392544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24823-C2EB-4318-A6CE-861D9BB8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A85F0-9B1C-4F9B-9A0F-904BD9F1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389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7948-67EE-4F96-AEA7-076F76C6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D953D-9AA0-4D10-9B1A-CB989CEB8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70D78-7006-40AA-A97A-492413EC6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C30D0-9E83-4C92-87E6-E4D487F8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49097-44AD-4A4F-842D-91ECA662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2EC9B-FF43-4167-AE02-304C5791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752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48F6C-22F7-483F-9F02-6D66201D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4AC4A-B9FE-4F94-A106-45A7AF9A1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07043-4096-44B4-A74B-12FB8D260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92D5-0409-4752-940D-50CFC9CF3A9D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BF11-E74D-4FA8-8FC1-4535C03A5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9B840-90EC-4D82-860C-B717635B2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B310-0B15-42FF-BB9F-2DAC99DFCAE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0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C7BA7F-2C11-4EF6-83E7-536787ADF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77C241-F728-4465-BF31-A1F103C926A2}"/>
              </a:ext>
            </a:extLst>
          </p:cNvPr>
          <p:cNvSpPr txBox="1"/>
          <p:nvPr/>
        </p:nvSpPr>
        <p:spPr>
          <a:xfrm>
            <a:off x="3442915" y="2170706"/>
            <a:ext cx="7601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7200" b="1" dirty="0">
                <a:solidFill>
                  <a:schemeClr val="bg1"/>
                </a:solidFill>
              </a:rPr>
              <a:t>PUJIAN DAN DOA</a:t>
            </a:r>
          </a:p>
          <a:p>
            <a:r>
              <a:rPr lang="en-ID" sz="7200" b="1" dirty="0">
                <a:solidFill>
                  <a:schemeClr val="bg1"/>
                </a:solidFill>
              </a:rPr>
              <a:t>MENGUBAH HATI</a:t>
            </a:r>
          </a:p>
        </p:txBody>
      </p:sp>
    </p:spTree>
    <p:extLst>
      <p:ext uri="{BB962C8B-B14F-4D97-AF65-F5344CB8AC3E}">
        <p14:creationId xmlns:p14="http://schemas.microsoft.com/office/powerpoint/2010/main" val="291983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D0EA28-E002-480E-AE35-5EFBB0F94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BC8953-8C65-4C06-AB2B-B041F134F728}"/>
              </a:ext>
            </a:extLst>
          </p:cNvPr>
          <p:cNvSpPr txBox="1"/>
          <p:nvPr/>
        </p:nvSpPr>
        <p:spPr>
          <a:xfrm>
            <a:off x="4150581" y="1558456"/>
            <a:ext cx="568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b="1" dirty="0">
                <a:solidFill>
                  <a:schemeClr val="bg1"/>
                </a:solidFill>
              </a:rPr>
              <a:t>1 TESALONIKA 5:17-22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3014B-FD41-456E-999E-4DBCC2694F28}"/>
              </a:ext>
            </a:extLst>
          </p:cNvPr>
          <p:cNvSpPr txBox="1"/>
          <p:nvPr/>
        </p:nvSpPr>
        <p:spPr>
          <a:xfrm>
            <a:off x="2615979" y="2520564"/>
            <a:ext cx="8754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chemeClr val="bg1"/>
                </a:solidFill>
              </a:rPr>
              <a:t>Tetaplah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berdoa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Mengucap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syukurlah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segala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hal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sebab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itulah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dikehendaki</a:t>
            </a:r>
            <a:r>
              <a:rPr lang="en-ID" sz="3200" dirty="0">
                <a:solidFill>
                  <a:schemeClr val="bg1"/>
                </a:solidFill>
              </a:rPr>
              <a:t> Allah di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Kristus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Yesus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bagi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kamu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Janganlah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padamkan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Roh</a:t>
            </a:r>
            <a:r>
              <a:rPr lang="en-ID" sz="3200" dirty="0">
                <a:solidFill>
                  <a:schemeClr val="bg1"/>
                </a:solidFill>
              </a:rPr>
              <a:t>, dan </a:t>
            </a:r>
            <a:r>
              <a:rPr lang="en-ID" sz="3200" dirty="0" err="1">
                <a:solidFill>
                  <a:schemeClr val="bg1"/>
                </a:solidFill>
              </a:rPr>
              <a:t>janganlah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anggap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rendah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nubuat-nubuat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Ujilah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segala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sesuatu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peganglah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baik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Jauhkanlah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dirimu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segala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jenis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kejahatan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71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846D7-B8CE-42CD-970C-8136C3971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AB276F-DB52-4B8F-B086-BD3098D70AE4}"/>
              </a:ext>
            </a:extLst>
          </p:cNvPr>
          <p:cNvSpPr txBox="1"/>
          <p:nvPr/>
        </p:nvSpPr>
        <p:spPr>
          <a:xfrm>
            <a:off x="962108" y="3429000"/>
            <a:ext cx="106626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b="1" dirty="0"/>
              <a:t>BEBERAPA HAL PENTING YANG</a:t>
            </a:r>
          </a:p>
          <a:p>
            <a:r>
              <a:rPr lang="en-ID" sz="5400" b="1" dirty="0"/>
              <a:t>HARUS DILAKUKAN UNTUK</a:t>
            </a:r>
          </a:p>
          <a:p>
            <a:r>
              <a:rPr lang="en-ID" sz="5400" b="1" dirty="0"/>
              <a:t>DAPAT MENGUBAH HATI:</a:t>
            </a:r>
          </a:p>
        </p:txBody>
      </p:sp>
    </p:spTree>
    <p:extLst>
      <p:ext uri="{BB962C8B-B14F-4D97-AF65-F5344CB8AC3E}">
        <p14:creationId xmlns:p14="http://schemas.microsoft.com/office/powerpoint/2010/main" val="200453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2A65A-B6F8-469C-9ADF-F2D325740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4BF14A-FA8E-415E-854A-AD67B58FA098}"/>
              </a:ext>
            </a:extLst>
          </p:cNvPr>
          <p:cNvSpPr txBox="1"/>
          <p:nvPr/>
        </p:nvSpPr>
        <p:spPr>
          <a:xfrm>
            <a:off x="5446642" y="1025083"/>
            <a:ext cx="568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BERDOA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B0D3F-E1A3-48D6-8BE3-9C9686E4979F}"/>
              </a:ext>
            </a:extLst>
          </p:cNvPr>
          <p:cNvSpPr txBox="1"/>
          <p:nvPr/>
        </p:nvSpPr>
        <p:spPr>
          <a:xfrm>
            <a:off x="5446642" y="2615980"/>
            <a:ext cx="65598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/>
              <a:t>Doa</a:t>
            </a:r>
            <a:r>
              <a:rPr lang="en-ID" sz="3000" dirty="0"/>
              <a:t> </a:t>
            </a:r>
            <a:r>
              <a:rPr lang="en-ID" sz="3000" dirty="0" err="1"/>
              <a:t>mengubah</a:t>
            </a:r>
            <a:r>
              <a:rPr lang="en-ID" sz="3000" dirty="0"/>
              <a:t> </a:t>
            </a:r>
            <a:r>
              <a:rPr lang="en-ID" sz="3000" dirty="0" err="1"/>
              <a:t>hati</a:t>
            </a:r>
            <a:r>
              <a:rPr lang="en-ID" sz="3000" dirty="0"/>
              <a:t> yang </a:t>
            </a:r>
            <a:r>
              <a:rPr lang="en-ID" sz="3000" dirty="0" err="1"/>
              <a:t>kuatir</a:t>
            </a:r>
            <a:r>
              <a:rPr lang="en-ID" sz="3000" dirty="0"/>
              <a:t> 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cemas</a:t>
            </a:r>
            <a:r>
              <a:rPr lang="en-ID" sz="3000" dirty="0"/>
              <a:t> </a:t>
            </a:r>
            <a:r>
              <a:rPr lang="en-ID" sz="3000" dirty="0" err="1"/>
              <a:t>menjadi</a:t>
            </a:r>
            <a:r>
              <a:rPr lang="en-ID" sz="3000" dirty="0"/>
              <a:t> </a:t>
            </a:r>
            <a:r>
              <a:rPr lang="en-ID" sz="3000" dirty="0" err="1"/>
              <a:t>hati</a:t>
            </a:r>
            <a:r>
              <a:rPr lang="en-ID" sz="3000" dirty="0"/>
              <a:t> </a:t>
            </a:r>
            <a:r>
              <a:rPr lang="en-ID" sz="3000" dirty="0" err="1"/>
              <a:t>penuh</a:t>
            </a:r>
            <a:r>
              <a:rPr lang="en-ID" sz="3000" dirty="0"/>
              <a:t> </a:t>
            </a:r>
            <a:r>
              <a:rPr lang="en-ID" sz="3000" dirty="0" err="1"/>
              <a:t>damai</a:t>
            </a:r>
            <a:r>
              <a:rPr lang="en-ID" sz="3000" dirty="0"/>
              <a:t> </a:t>
            </a:r>
            <a:r>
              <a:rPr lang="en-ID" sz="3000" dirty="0" err="1"/>
              <a:t>sejahtera</a:t>
            </a:r>
            <a:r>
              <a:rPr lang="en-ID" sz="3000" dirty="0"/>
              <a:t>.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situasi</a:t>
            </a:r>
            <a:r>
              <a:rPr lang="en-ID" sz="3000" dirty="0"/>
              <a:t> </a:t>
            </a:r>
            <a:r>
              <a:rPr lang="en-ID" sz="3000" dirty="0" err="1"/>
              <a:t>apapun</a:t>
            </a:r>
            <a:r>
              <a:rPr lang="en-ID" sz="3000" dirty="0"/>
              <a:t>, </a:t>
            </a:r>
            <a:r>
              <a:rPr lang="en-ID" sz="3000" dirty="0" err="1"/>
              <a:t>tetaplah</a:t>
            </a:r>
            <a:r>
              <a:rPr lang="en-ID" sz="3000" dirty="0"/>
              <a:t> </a:t>
            </a:r>
            <a:r>
              <a:rPr lang="en-ID" sz="3000" dirty="0" err="1"/>
              <a:t>berdoa</a:t>
            </a:r>
            <a:r>
              <a:rPr lang="en-ID" sz="3000" dirty="0"/>
              <a:t> agar </a:t>
            </a:r>
            <a:r>
              <a:rPr lang="en-ID" sz="3000" dirty="0" err="1"/>
              <a:t>mendapatkan</a:t>
            </a:r>
            <a:r>
              <a:rPr lang="en-ID" sz="3000" dirty="0"/>
              <a:t> </a:t>
            </a:r>
            <a:r>
              <a:rPr lang="en-ID" sz="3000" dirty="0" err="1"/>
              <a:t>ketenangan</a:t>
            </a:r>
            <a:r>
              <a:rPr lang="en-ID" sz="3000" dirty="0"/>
              <a:t> </a:t>
            </a:r>
            <a:r>
              <a:rPr lang="en-ID" sz="3000" dirty="0" err="1"/>
              <a:t>hati</a:t>
            </a:r>
            <a:r>
              <a:rPr lang="en-ID" sz="3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76286-D8D4-44C6-82DA-E68D6216B60F}"/>
              </a:ext>
            </a:extLst>
          </p:cNvPr>
          <p:cNvSpPr txBox="1"/>
          <p:nvPr/>
        </p:nvSpPr>
        <p:spPr>
          <a:xfrm>
            <a:off x="2517772" y="1188830"/>
            <a:ext cx="2731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5000" b="1" dirty="0"/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F53CC-52E6-4D1E-A3E0-B362802A41F2}"/>
              </a:ext>
            </a:extLst>
          </p:cNvPr>
          <p:cNvSpPr txBox="1"/>
          <p:nvPr/>
        </p:nvSpPr>
        <p:spPr>
          <a:xfrm>
            <a:off x="6095999" y="1832371"/>
            <a:ext cx="568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/>
              <a:t>“</a:t>
            </a:r>
            <a:r>
              <a:rPr lang="en-ID" sz="2800" b="1" dirty="0" err="1"/>
              <a:t>Tetaplah</a:t>
            </a:r>
            <a:r>
              <a:rPr lang="en-ID" sz="2800" b="1" dirty="0"/>
              <a:t> </a:t>
            </a:r>
            <a:r>
              <a:rPr lang="en-ID" sz="2800" b="1" dirty="0" err="1"/>
              <a:t>berdoa</a:t>
            </a:r>
            <a:r>
              <a:rPr lang="en-ID" sz="2800" b="1" dirty="0"/>
              <a:t>” (1 </a:t>
            </a:r>
            <a:r>
              <a:rPr lang="en-ID" sz="2800" b="1" dirty="0" err="1"/>
              <a:t>Tes</a:t>
            </a:r>
            <a:r>
              <a:rPr lang="en-ID" sz="2800" b="1" dirty="0"/>
              <a:t>. 5:17)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882A9-A10A-4F12-B409-624BB8777A7F}"/>
              </a:ext>
            </a:extLst>
          </p:cNvPr>
          <p:cNvSpPr/>
          <p:nvPr/>
        </p:nvSpPr>
        <p:spPr>
          <a:xfrm>
            <a:off x="5568043" y="1893956"/>
            <a:ext cx="400050" cy="4000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882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EFC7C9-858A-4DA1-98A4-6EB58FFF9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E69579-8BA9-4740-9BD7-9155FE74B130}"/>
              </a:ext>
            </a:extLst>
          </p:cNvPr>
          <p:cNvSpPr txBox="1"/>
          <p:nvPr/>
        </p:nvSpPr>
        <p:spPr>
          <a:xfrm>
            <a:off x="5263692" y="817492"/>
            <a:ext cx="568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BERSYUKUR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699A7-3986-454B-8C5D-C88CD66A2E1B}"/>
              </a:ext>
            </a:extLst>
          </p:cNvPr>
          <p:cNvSpPr txBox="1"/>
          <p:nvPr/>
        </p:nvSpPr>
        <p:spPr>
          <a:xfrm>
            <a:off x="5263692" y="3758960"/>
            <a:ext cx="6375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Allah </a:t>
            </a:r>
            <a:r>
              <a:rPr lang="en-ID" sz="2800" dirty="0" err="1"/>
              <a:t>berkehendak</a:t>
            </a:r>
            <a:r>
              <a:rPr lang="en-ID" sz="2800" dirty="0"/>
              <a:t> agar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mengucap</a:t>
            </a:r>
            <a:r>
              <a:rPr lang="en-ID" sz="2800" dirty="0"/>
              <a:t> </a:t>
            </a:r>
            <a:r>
              <a:rPr lang="en-ID" sz="2800" dirty="0" err="1"/>
              <a:t>syukur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segala</a:t>
            </a:r>
            <a:r>
              <a:rPr lang="en-ID" sz="2800" dirty="0"/>
              <a:t> </a:t>
            </a:r>
            <a:r>
              <a:rPr lang="en-ID" sz="2800" dirty="0" err="1"/>
              <a:t>hal</a:t>
            </a:r>
            <a:r>
              <a:rPr lang="en-ID" sz="2800" dirty="0"/>
              <a:t>, </a:t>
            </a:r>
            <a:r>
              <a:rPr lang="en-ID" sz="2800" dirty="0" err="1"/>
              <a:t>karena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mengucap</a:t>
            </a:r>
            <a:r>
              <a:rPr lang="en-ID" sz="2800" dirty="0"/>
              <a:t> </a:t>
            </a:r>
            <a:r>
              <a:rPr lang="en-ID" sz="2800" dirty="0" err="1"/>
              <a:t>syukur</a:t>
            </a:r>
            <a:r>
              <a:rPr lang="en-ID" sz="2800" dirty="0"/>
              <a:t> </a:t>
            </a:r>
            <a:r>
              <a:rPr lang="en-ID" sz="2800" dirty="0" err="1"/>
              <a:t>sesungguhnya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sedang</a:t>
            </a:r>
            <a:r>
              <a:rPr lang="en-ID" sz="2800" dirty="0"/>
              <a:t> </a:t>
            </a:r>
            <a:r>
              <a:rPr lang="en-ID" sz="2800" dirty="0" err="1"/>
              <a:t>mengubah</a:t>
            </a:r>
            <a:r>
              <a:rPr lang="en-ID" sz="2800" dirty="0"/>
              <a:t> </a:t>
            </a:r>
            <a:r>
              <a:rPr lang="en-ID" sz="2800" dirty="0" err="1"/>
              <a:t>hati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yang </a:t>
            </a:r>
            <a:r>
              <a:rPr lang="en-ID" sz="2800" dirty="0" err="1"/>
              <a:t>egois</a:t>
            </a:r>
            <a:r>
              <a:rPr lang="en-ID" sz="2800" dirty="0"/>
              <a:t>,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pernah</a:t>
            </a:r>
            <a:r>
              <a:rPr lang="en-ID" sz="2800" dirty="0"/>
              <a:t> </a:t>
            </a:r>
            <a:r>
              <a:rPr lang="en-ID" sz="2800" dirty="0" err="1"/>
              <a:t>puas</a:t>
            </a:r>
            <a:r>
              <a:rPr lang="en-ID" sz="2800" dirty="0"/>
              <a:t> dan </a:t>
            </a:r>
            <a:r>
              <a:rPr lang="en-ID" sz="2800" dirty="0" err="1"/>
              <a:t>sombong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lemah</a:t>
            </a:r>
            <a:r>
              <a:rPr lang="en-ID" sz="2800" dirty="0"/>
              <a:t> </a:t>
            </a:r>
            <a:r>
              <a:rPr lang="en-ID" sz="2800" dirty="0" err="1"/>
              <a:t>lembut</a:t>
            </a:r>
            <a:r>
              <a:rPr lang="en-ID" sz="2800" dirty="0"/>
              <a:t> dan </a:t>
            </a:r>
            <a:r>
              <a:rPr lang="en-ID" sz="2800" dirty="0" err="1"/>
              <a:t>rendah</a:t>
            </a:r>
            <a:r>
              <a:rPr lang="en-ID" sz="2800" dirty="0"/>
              <a:t> </a:t>
            </a:r>
            <a:r>
              <a:rPr lang="en-ID" sz="2800" dirty="0" err="1"/>
              <a:t>hati</a:t>
            </a:r>
            <a:r>
              <a:rPr lang="en-ID" sz="28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B9C3-1F61-4B22-9506-E5A79817F814}"/>
              </a:ext>
            </a:extLst>
          </p:cNvPr>
          <p:cNvSpPr txBox="1"/>
          <p:nvPr/>
        </p:nvSpPr>
        <p:spPr>
          <a:xfrm>
            <a:off x="2075230" y="1171435"/>
            <a:ext cx="2731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5000" b="1" dirty="0"/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B5CF6-2C7A-49A4-88A4-146DE9D3A931}"/>
              </a:ext>
            </a:extLst>
          </p:cNvPr>
          <p:cNvSpPr txBox="1"/>
          <p:nvPr/>
        </p:nvSpPr>
        <p:spPr>
          <a:xfrm>
            <a:off x="5913049" y="1579398"/>
            <a:ext cx="6375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/>
              <a:t>“</a:t>
            </a:r>
            <a:r>
              <a:rPr lang="en-ID" sz="3000" b="1" dirty="0" err="1"/>
              <a:t>Mengucap</a:t>
            </a:r>
            <a:r>
              <a:rPr lang="en-ID" sz="3000" b="1" dirty="0"/>
              <a:t> </a:t>
            </a:r>
            <a:r>
              <a:rPr lang="en-ID" sz="3000" b="1" dirty="0" err="1"/>
              <a:t>syukurlah</a:t>
            </a:r>
            <a:r>
              <a:rPr lang="en-ID" sz="3000" b="1" dirty="0"/>
              <a:t> </a:t>
            </a:r>
            <a:r>
              <a:rPr lang="en-ID" sz="3000" b="1" dirty="0" err="1"/>
              <a:t>dalam</a:t>
            </a:r>
            <a:r>
              <a:rPr lang="en-ID" sz="3000" b="1" dirty="0"/>
              <a:t> </a:t>
            </a:r>
            <a:r>
              <a:rPr lang="en-ID" sz="3000" b="1" dirty="0" err="1"/>
              <a:t>segala</a:t>
            </a:r>
            <a:r>
              <a:rPr lang="en-ID" sz="3000" b="1" dirty="0"/>
              <a:t> </a:t>
            </a:r>
            <a:r>
              <a:rPr lang="en-ID" sz="3000" b="1" dirty="0" err="1"/>
              <a:t>hal</a:t>
            </a:r>
            <a:r>
              <a:rPr lang="en-ID" sz="3000" b="1" dirty="0"/>
              <a:t>, </a:t>
            </a:r>
            <a:r>
              <a:rPr lang="en-ID" sz="3000" b="1" dirty="0" err="1"/>
              <a:t>sebab</a:t>
            </a:r>
            <a:r>
              <a:rPr lang="en-ID" sz="3000" b="1" dirty="0"/>
              <a:t> </a:t>
            </a:r>
            <a:r>
              <a:rPr lang="en-ID" sz="3000" b="1" dirty="0" err="1"/>
              <a:t>itulah</a:t>
            </a:r>
            <a:r>
              <a:rPr lang="en-ID" sz="3000" b="1" dirty="0"/>
              <a:t> yang </a:t>
            </a:r>
            <a:r>
              <a:rPr lang="en-ID" sz="3000" b="1" dirty="0" err="1"/>
              <a:t>dikehendaki</a:t>
            </a:r>
            <a:r>
              <a:rPr lang="en-ID" sz="3000" b="1" dirty="0"/>
              <a:t> Allah di </a:t>
            </a:r>
            <a:r>
              <a:rPr lang="en-ID" sz="3000" b="1" dirty="0" err="1"/>
              <a:t>dalam</a:t>
            </a:r>
            <a:r>
              <a:rPr lang="en-ID" sz="3000" b="1" dirty="0"/>
              <a:t> </a:t>
            </a:r>
            <a:r>
              <a:rPr lang="en-ID" sz="3000" b="1" dirty="0" err="1"/>
              <a:t>Kristus</a:t>
            </a:r>
            <a:r>
              <a:rPr lang="en-ID" sz="3000" b="1" dirty="0"/>
              <a:t> </a:t>
            </a:r>
            <a:r>
              <a:rPr lang="en-ID" sz="3000" b="1" dirty="0" err="1"/>
              <a:t>Yesus</a:t>
            </a:r>
            <a:r>
              <a:rPr lang="en-ID" sz="3000" b="1" dirty="0"/>
              <a:t> </a:t>
            </a:r>
            <a:r>
              <a:rPr lang="en-ID" sz="3000" b="1" dirty="0" err="1"/>
              <a:t>bagi</a:t>
            </a:r>
            <a:r>
              <a:rPr lang="en-ID" sz="3000" b="1" dirty="0"/>
              <a:t> </a:t>
            </a:r>
            <a:r>
              <a:rPr lang="en-ID" sz="3000" b="1" dirty="0" err="1"/>
              <a:t>kamu</a:t>
            </a:r>
            <a:r>
              <a:rPr lang="en-ID" sz="3000" b="1" dirty="0"/>
              <a:t>” (1 </a:t>
            </a:r>
            <a:r>
              <a:rPr lang="en-ID" sz="3000" b="1" dirty="0" err="1"/>
              <a:t>Tes</a:t>
            </a:r>
            <a:r>
              <a:rPr lang="en-ID" sz="3000" b="1" dirty="0"/>
              <a:t>. 5:18)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338866-EBB7-4F75-A8FA-15150330AB43}"/>
              </a:ext>
            </a:extLst>
          </p:cNvPr>
          <p:cNvSpPr/>
          <p:nvPr/>
        </p:nvSpPr>
        <p:spPr>
          <a:xfrm>
            <a:off x="5385093" y="1686365"/>
            <a:ext cx="400050" cy="4000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00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E7E6CF-9332-4054-A30C-E9D06C15E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572666-EA89-41BF-8EB5-8536450F9A8F}"/>
              </a:ext>
            </a:extLst>
          </p:cNvPr>
          <p:cNvSpPr txBox="1"/>
          <p:nvPr/>
        </p:nvSpPr>
        <p:spPr>
          <a:xfrm>
            <a:off x="5263692" y="817492"/>
            <a:ext cx="568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BERJAGA-JAGA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84601-53C9-4DA3-81C2-845E1240C340}"/>
              </a:ext>
            </a:extLst>
          </p:cNvPr>
          <p:cNvSpPr txBox="1"/>
          <p:nvPr/>
        </p:nvSpPr>
        <p:spPr>
          <a:xfrm>
            <a:off x="5263692" y="4594312"/>
            <a:ext cx="6375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Kita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senantiasa</a:t>
            </a:r>
            <a:r>
              <a:rPr lang="en-ID" sz="2800" dirty="0"/>
              <a:t> </a:t>
            </a:r>
            <a:r>
              <a:rPr lang="en-ID" sz="2800" dirty="0" err="1"/>
              <a:t>berusaha</a:t>
            </a:r>
            <a:r>
              <a:rPr lang="en-ID" sz="2800" dirty="0"/>
              <a:t> </a:t>
            </a:r>
            <a:r>
              <a:rPr lang="en-ID" sz="2800" dirty="0" err="1"/>
              <a:t>menjaga</a:t>
            </a:r>
            <a:r>
              <a:rPr lang="en-ID" sz="2800" dirty="0"/>
              <a:t> </a:t>
            </a:r>
            <a:r>
              <a:rPr lang="en-ID" sz="2800" dirty="0" err="1"/>
              <a:t>hidup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jauh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kejahatan</a:t>
            </a:r>
            <a:r>
              <a:rPr lang="en-ID" sz="2800" dirty="0"/>
              <a:t> </a:t>
            </a:r>
            <a:r>
              <a:rPr lang="en-ID" sz="2800" dirty="0" err="1"/>
              <a:t>supaya</a:t>
            </a:r>
            <a:r>
              <a:rPr lang="en-ID" sz="2800" dirty="0"/>
              <a:t> </a:t>
            </a:r>
            <a:r>
              <a:rPr lang="en-ID" sz="2800" dirty="0" err="1"/>
              <a:t>hati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berubah</a:t>
            </a:r>
            <a:r>
              <a:rPr lang="en-ID" sz="2800" dirty="0"/>
              <a:t> </a:t>
            </a:r>
            <a:r>
              <a:rPr lang="en-ID" sz="2800" dirty="0" err="1"/>
              <a:t>sesuai</a:t>
            </a:r>
            <a:r>
              <a:rPr lang="en-ID" sz="2800" dirty="0"/>
              <a:t> </a:t>
            </a:r>
            <a:r>
              <a:rPr lang="en-ID" sz="2800" dirty="0" err="1"/>
              <a:t>kehendak</a:t>
            </a:r>
            <a:r>
              <a:rPr lang="en-ID" sz="2800" dirty="0"/>
              <a:t> </a:t>
            </a:r>
            <a:r>
              <a:rPr lang="en-ID" sz="2800" dirty="0" err="1"/>
              <a:t>Tuhan</a:t>
            </a:r>
            <a:r>
              <a:rPr lang="en-ID" sz="28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96ECF-3872-46A8-A3CF-693D9E63A978}"/>
              </a:ext>
            </a:extLst>
          </p:cNvPr>
          <p:cNvSpPr txBox="1"/>
          <p:nvPr/>
        </p:nvSpPr>
        <p:spPr>
          <a:xfrm>
            <a:off x="5913049" y="1579398"/>
            <a:ext cx="5725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/>
              <a:t>“Jauhkanlah dirimu dari segala jenis kejahatan” (1 Tes. 5:22)</a:t>
            </a:r>
            <a:endParaRPr lang="en-ID" sz="3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A4E14-EECF-42EE-A78D-43EAE9D37198}"/>
              </a:ext>
            </a:extLst>
          </p:cNvPr>
          <p:cNvSpPr/>
          <p:nvPr/>
        </p:nvSpPr>
        <p:spPr>
          <a:xfrm>
            <a:off x="5385093" y="1686365"/>
            <a:ext cx="400050" cy="4000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7587B-E462-4A42-91E3-32522B5FADD0}"/>
              </a:ext>
            </a:extLst>
          </p:cNvPr>
          <p:cNvSpPr txBox="1"/>
          <p:nvPr/>
        </p:nvSpPr>
        <p:spPr>
          <a:xfrm>
            <a:off x="2075230" y="1171435"/>
            <a:ext cx="2731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5000" b="1"/>
              <a:t>03</a:t>
            </a:r>
            <a:endParaRPr lang="en-ID" sz="15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9E760-2789-4E0B-B277-CB56D160BF25}"/>
              </a:ext>
            </a:extLst>
          </p:cNvPr>
          <p:cNvSpPr txBox="1"/>
          <p:nvPr/>
        </p:nvSpPr>
        <p:spPr>
          <a:xfrm>
            <a:off x="5913049" y="2785965"/>
            <a:ext cx="5725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“Jagalah hatimu dengan segala kewaspadaan, karena dari situlah terpancar kehidupan.” (Ams. 4:23)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67E39F-3BD5-462A-ADD9-8CDC9C68E08B}"/>
              </a:ext>
            </a:extLst>
          </p:cNvPr>
          <p:cNvSpPr/>
          <p:nvPr/>
        </p:nvSpPr>
        <p:spPr>
          <a:xfrm>
            <a:off x="5385093" y="2892932"/>
            <a:ext cx="400050" cy="4000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923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Siska</cp:lastModifiedBy>
  <cp:revision>3</cp:revision>
  <dcterms:created xsi:type="dcterms:W3CDTF">2021-04-26T19:14:08Z</dcterms:created>
  <dcterms:modified xsi:type="dcterms:W3CDTF">2021-04-26T19:28:04Z</dcterms:modified>
</cp:coreProperties>
</file>