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74" d="100"/>
          <a:sy n="74" d="100"/>
        </p:scale>
        <p:origin x="5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032A1-D9D5-43C0-966B-681CEE786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1D31F-4DE5-4C6A-8153-1252A76281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E8DFE-E560-4EA4-B5BE-87640F207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5A83-1FBE-468A-BBDE-28043FCFC8E1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0F788-0123-42E9-87BF-866A197C0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7C3C3-F78D-41FC-8DCB-3F2EB66EC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6DC0-5491-41DB-845B-7C458297DDA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4790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FB030-573D-468B-84F8-4B187667C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6085B-49DE-493A-BB38-060829321E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09645-60C0-4DC5-8EA5-77E5B88DD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5A83-1FBE-468A-BBDE-28043FCFC8E1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090C4-3197-480E-9EA9-3256B56A9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F4419-A948-4783-9D44-0EDEE2FF6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6DC0-5491-41DB-845B-7C458297DDA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3766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56D893-BC61-44AC-ABA1-54C8390F5F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FAF8B0-10BF-40AC-B11E-24B66251C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8B7D6-F817-4B39-9921-0E0DEFDD2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5A83-1FBE-468A-BBDE-28043FCFC8E1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3E3AF-C3A9-49BC-B284-E21C2D2EF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DF2C9-DCEB-4092-B249-A7A6B11B2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6DC0-5491-41DB-845B-7C458297DDA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4131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63796-804B-4797-81A5-813A813A9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7073D-CD10-4910-8A78-3E3D0D8A7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8062E-EABC-4953-82EC-0BAEEE080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5A83-1FBE-468A-BBDE-28043FCFC8E1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18F74-7013-4326-B88D-0BAF47A49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1DB70-0868-41AE-8551-342C4567F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6DC0-5491-41DB-845B-7C458297DDA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5444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03169-A580-4C91-8F71-702EF1E67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ADCBF-D610-465B-ACE7-ACE8007B8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51428-B539-4E5B-91C5-AAC5B0BAA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5A83-1FBE-468A-BBDE-28043FCFC8E1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578B3-F0EF-4034-A2B5-782C5E06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73F99-71DD-4D85-B257-5A5614A9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6DC0-5491-41DB-845B-7C458297DDA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1374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D6315-1D32-4BF4-B537-8ADB3F7AE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04BCF-9DC7-4A12-B605-6C317D33F7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4F0E42-462E-4C45-9C04-0C564A83A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3A6A4E-2117-4CA8-AE9F-7EFF26422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5A83-1FBE-468A-BBDE-28043FCFC8E1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4D121-6763-4E04-9F0E-6C3DAE8FB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FC30E-6F1A-4174-9F0A-9589C16A9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6DC0-5491-41DB-845B-7C458297DDA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7606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72F7D-82E8-4C1C-9333-B1CF1089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69EFE-5E14-43BE-9627-01503E363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62F35-BCE9-43A5-A993-B882BC595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E3C4B6-CD85-4320-A9B7-1141C07AC5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693340-6340-4634-86C8-8954906B4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57FEFA-86DF-4459-92E6-0F53DB245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5A83-1FBE-468A-BBDE-28043FCFC8E1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D7256-1753-4E31-89A6-3C85C3973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BB861A-7E95-4AE2-8232-DDA4EFFA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6DC0-5491-41DB-845B-7C458297DDA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92936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AC23F-7715-4E94-A4E7-07CF1888F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DBB58A-C334-47E7-B8C9-1C88FFB75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5A83-1FBE-468A-BBDE-28043FCFC8E1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FEF734-8D57-496F-8B70-4C2DB8900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9F1FD9-7C13-4916-B53D-7C7C2E0AF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6DC0-5491-41DB-845B-7C458297DDA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5013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FDD1B2-3988-40A2-834B-E30C46743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5A83-1FBE-468A-BBDE-28043FCFC8E1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38E093-ECBA-41F4-8230-942789F75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E8959-9157-48FC-9F32-BE36EECF9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6DC0-5491-41DB-845B-7C458297DDA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4769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F0745-565E-4A91-9AC3-A9DDBD0D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7472E-32DD-40B3-A491-5F6381EED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2B39AC-1628-491E-9BEA-2192BEF49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B90AC-5A88-4CA7-A17D-AC9F97793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5A83-1FBE-468A-BBDE-28043FCFC8E1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A203E-ED3C-4272-8219-FCE29ADE1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95703-6544-4B5D-9E49-605C59383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6DC0-5491-41DB-845B-7C458297DDA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6530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0514F-25E0-4FFD-A3D7-69DABAE1E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476200-C4FD-4A47-9CCE-D5D3089D27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58DD60-9C4E-4A7E-A226-4950A3591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08098-9282-42D4-B4DF-F0C9CF7EB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5A83-1FBE-468A-BBDE-28043FCFC8E1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438A9-C5C9-4871-AD93-1EACAE5A9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4EC4A-BB9D-4D01-BF82-68346439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6DC0-5491-41DB-845B-7C458297DDA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40243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E934E5-FB4B-409A-8A1F-646876026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E6837-9A21-446E-BC9D-F4B489C31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91184-3CAA-4ECF-9834-E6CAFD845F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15A83-1FBE-468A-BBDE-28043FCFC8E1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66003-CF4E-4214-98AB-25B430EC2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6F4B7-5865-43FD-AE8D-055F1A093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46DC0-5491-41DB-845B-7C458297DDA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119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623EEE2-8FEB-42F8-AEDA-AD92A7338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7417191-CF2D-433E-AF27-AA50F10AEFC6}"/>
              </a:ext>
            </a:extLst>
          </p:cNvPr>
          <p:cNvSpPr txBox="1"/>
          <p:nvPr/>
        </p:nvSpPr>
        <p:spPr>
          <a:xfrm>
            <a:off x="524786" y="2027583"/>
            <a:ext cx="76014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7200" b="1" dirty="0">
                <a:solidFill>
                  <a:schemeClr val="bg1"/>
                </a:solidFill>
              </a:rPr>
              <a:t>MENGALAHKAN </a:t>
            </a:r>
          </a:p>
          <a:p>
            <a:r>
              <a:rPr lang="en-ID" sz="7200" b="1" dirty="0">
                <a:solidFill>
                  <a:schemeClr val="bg1"/>
                </a:solidFill>
              </a:rPr>
              <a:t>GODAAN DOSA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DF76AE-A6A0-46D7-A7BB-668BB982D052}"/>
              </a:ext>
            </a:extLst>
          </p:cNvPr>
          <p:cNvSpPr txBox="1"/>
          <p:nvPr/>
        </p:nvSpPr>
        <p:spPr>
          <a:xfrm>
            <a:off x="589722" y="4335907"/>
            <a:ext cx="3377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>
                <a:solidFill>
                  <a:schemeClr val="bg1"/>
                </a:solidFill>
              </a:rPr>
              <a:t>I </a:t>
            </a:r>
            <a:r>
              <a:rPr lang="en-ID" sz="3200" b="1" dirty="0" err="1">
                <a:solidFill>
                  <a:schemeClr val="bg1"/>
                </a:solidFill>
              </a:rPr>
              <a:t>Yohanes</a:t>
            </a:r>
            <a:r>
              <a:rPr lang="en-ID" sz="3200" b="1" dirty="0">
                <a:solidFill>
                  <a:schemeClr val="bg1"/>
                </a:solidFill>
              </a:rPr>
              <a:t> 2:12-17</a:t>
            </a:r>
          </a:p>
        </p:txBody>
      </p:sp>
    </p:spTree>
    <p:extLst>
      <p:ext uri="{BB962C8B-B14F-4D97-AF65-F5344CB8AC3E}">
        <p14:creationId xmlns:p14="http://schemas.microsoft.com/office/powerpoint/2010/main" val="1795542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AC9626-DD4F-4321-B1FF-F5FFEF66F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A1AE71-57B3-4EB6-B7EB-36C66EA42170}"/>
              </a:ext>
            </a:extLst>
          </p:cNvPr>
          <p:cNvSpPr txBox="1"/>
          <p:nvPr/>
        </p:nvSpPr>
        <p:spPr>
          <a:xfrm>
            <a:off x="1563757" y="818985"/>
            <a:ext cx="9064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200" dirty="0" err="1">
                <a:solidFill>
                  <a:schemeClr val="bg1"/>
                </a:solidFill>
              </a:rPr>
              <a:t>Bagi</a:t>
            </a:r>
            <a:r>
              <a:rPr lang="en-ID" sz="3200" dirty="0">
                <a:solidFill>
                  <a:schemeClr val="bg1"/>
                </a:solidFill>
              </a:rPr>
              <a:t> orang yang </a:t>
            </a:r>
            <a:r>
              <a:rPr lang="en-ID" sz="3200" dirty="0" err="1">
                <a:solidFill>
                  <a:schemeClr val="bg1"/>
                </a:solidFill>
              </a:rPr>
              <a:t>percaya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kepada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Yesus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semua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dosanya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dihapus</a:t>
            </a:r>
            <a:r>
              <a:rPr lang="en-ID" sz="3200" dirty="0">
                <a:solidFill>
                  <a:schemeClr val="bg1"/>
                </a:solidFill>
              </a:rPr>
              <a:t> oleh </a:t>
            </a:r>
            <a:r>
              <a:rPr lang="en-ID" sz="3200" dirty="0" err="1">
                <a:solidFill>
                  <a:schemeClr val="bg1"/>
                </a:solidFill>
              </a:rPr>
              <a:t>karena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darah</a:t>
            </a:r>
            <a:r>
              <a:rPr lang="en-ID" sz="3200" dirty="0">
                <a:solidFill>
                  <a:schemeClr val="bg1"/>
                </a:solidFill>
              </a:rPr>
              <a:t>-Nya di </a:t>
            </a:r>
            <a:r>
              <a:rPr lang="en-ID" sz="3200" dirty="0" err="1">
                <a:solidFill>
                  <a:schemeClr val="bg1"/>
                </a:solidFill>
              </a:rPr>
              <a:t>kayu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salib</a:t>
            </a:r>
            <a:r>
              <a:rPr lang="en-ID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27879A-B68D-4FA3-A4F8-5C8218626D27}"/>
              </a:ext>
            </a:extLst>
          </p:cNvPr>
          <p:cNvSpPr txBox="1"/>
          <p:nvPr/>
        </p:nvSpPr>
        <p:spPr>
          <a:xfrm>
            <a:off x="1563757" y="4342738"/>
            <a:ext cx="90644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200" dirty="0"/>
              <a:t>“Dan di </a:t>
            </a:r>
            <a:r>
              <a:rPr lang="en-ID" sz="3200" dirty="0" err="1"/>
              <a:t>dalam</a:t>
            </a:r>
            <a:r>
              <a:rPr lang="en-ID" sz="3200" dirty="0"/>
              <a:t> </a:t>
            </a:r>
            <a:r>
              <a:rPr lang="en-ID" sz="3200" dirty="0" err="1"/>
              <a:t>Dialah</a:t>
            </a:r>
            <a:r>
              <a:rPr lang="en-ID" sz="3200" dirty="0"/>
              <a:t> </a:t>
            </a:r>
            <a:r>
              <a:rPr lang="en-ID" sz="3200" dirty="0" err="1"/>
              <a:t>setiap</a:t>
            </a:r>
            <a:r>
              <a:rPr lang="en-ID" sz="3200" dirty="0"/>
              <a:t> orang yang </a:t>
            </a:r>
            <a:r>
              <a:rPr lang="en-ID" sz="3200" dirty="0" err="1"/>
              <a:t>percaya</a:t>
            </a:r>
            <a:r>
              <a:rPr lang="en-ID" sz="3200" dirty="0"/>
              <a:t> </a:t>
            </a:r>
            <a:r>
              <a:rPr lang="en-ID" sz="3200" dirty="0" err="1"/>
              <a:t>memperoleh</a:t>
            </a:r>
            <a:r>
              <a:rPr lang="en-ID" sz="3200" dirty="0"/>
              <a:t> </a:t>
            </a:r>
            <a:r>
              <a:rPr lang="en-ID" sz="3200" dirty="0" err="1"/>
              <a:t>pembebasan</a:t>
            </a:r>
            <a:r>
              <a:rPr lang="en-ID" sz="3200" dirty="0"/>
              <a:t> </a:t>
            </a:r>
            <a:r>
              <a:rPr lang="en-ID" sz="3200" dirty="0" err="1"/>
              <a:t>dari</a:t>
            </a:r>
            <a:r>
              <a:rPr lang="en-ID" sz="3200" dirty="0"/>
              <a:t> </a:t>
            </a:r>
            <a:r>
              <a:rPr lang="en-ID" sz="3200" dirty="0" err="1"/>
              <a:t>segala</a:t>
            </a:r>
            <a:r>
              <a:rPr lang="en-ID" sz="3200" dirty="0"/>
              <a:t> </a:t>
            </a:r>
            <a:r>
              <a:rPr lang="en-ID" sz="3200" dirty="0" err="1"/>
              <a:t>dosa</a:t>
            </a:r>
            <a:r>
              <a:rPr lang="en-ID" sz="3200" dirty="0"/>
              <a:t>, yang </a:t>
            </a:r>
            <a:r>
              <a:rPr lang="en-ID" sz="3200" dirty="0" err="1"/>
              <a:t>tidak</a:t>
            </a:r>
            <a:r>
              <a:rPr lang="en-ID" sz="3200" dirty="0"/>
              <a:t> </a:t>
            </a:r>
            <a:r>
              <a:rPr lang="en-ID" sz="3200" dirty="0" err="1"/>
              <a:t>dapat</a:t>
            </a:r>
            <a:r>
              <a:rPr lang="en-ID" sz="3200" dirty="0"/>
              <a:t> </a:t>
            </a:r>
            <a:r>
              <a:rPr lang="en-ID" sz="3200" dirty="0" err="1"/>
              <a:t>kamu</a:t>
            </a:r>
            <a:r>
              <a:rPr lang="en-ID" sz="3200" dirty="0"/>
              <a:t> </a:t>
            </a:r>
            <a:r>
              <a:rPr lang="en-ID" sz="3200" dirty="0" err="1"/>
              <a:t>peroleh</a:t>
            </a:r>
            <a:r>
              <a:rPr lang="en-ID" sz="3200" dirty="0"/>
              <a:t> </a:t>
            </a:r>
            <a:r>
              <a:rPr lang="en-ID" sz="3200" dirty="0" err="1"/>
              <a:t>dari</a:t>
            </a:r>
            <a:r>
              <a:rPr lang="en-ID" sz="3200" dirty="0"/>
              <a:t> </a:t>
            </a:r>
            <a:r>
              <a:rPr lang="en-ID" sz="3200" dirty="0" err="1"/>
              <a:t>hukum</a:t>
            </a:r>
            <a:r>
              <a:rPr lang="en-ID" sz="3200" dirty="0"/>
              <a:t> Musa.” </a:t>
            </a:r>
          </a:p>
          <a:p>
            <a:pPr algn="ctr"/>
            <a:r>
              <a:rPr lang="en-ID" sz="3200" dirty="0"/>
              <a:t>(KPR. 13:39)</a:t>
            </a:r>
          </a:p>
        </p:txBody>
      </p:sp>
    </p:spTree>
    <p:extLst>
      <p:ext uri="{BB962C8B-B14F-4D97-AF65-F5344CB8AC3E}">
        <p14:creationId xmlns:p14="http://schemas.microsoft.com/office/powerpoint/2010/main" val="1460546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A6711F-37EA-4501-B610-9DCDDBA80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4D7D11-B7DE-406B-9DA5-265747737513}"/>
              </a:ext>
            </a:extLst>
          </p:cNvPr>
          <p:cNvSpPr txBox="1"/>
          <p:nvPr/>
        </p:nvSpPr>
        <p:spPr>
          <a:xfrm>
            <a:off x="919701" y="1233779"/>
            <a:ext cx="74053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 err="1"/>
              <a:t>Mereka</a:t>
            </a:r>
            <a:r>
              <a:rPr lang="en-ID" sz="3200" dirty="0"/>
              <a:t>  yang di </a:t>
            </a:r>
            <a:r>
              <a:rPr lang="en-ID" sz="3200" dirty="0" err="1"/>
              <a:t>dalam</a:t>
            </a:r>
            <a:r>
              <a:rPr lang="en-ID" sz="3200" dirty="0"/>
              <a:t> </a:t>
            </a:r>
            <a:r>
              <a:rPr lang="en-ID" sz="3200" dirty="0" err="1"/>
              <a:t>Yesus</a:t>
            </a:r>
            <a:r>
              <a:rPr lang="en-ID" sz="3200" dirty="0"/>
              <a:t> </a:t>
            </a:r>
            <a:r>
              <a:rPr lang="en-ID" sz="3200" dirty="0" err="1"/>
              <a:t>sudah</a:t>
            </a:r>
            <a:r>
              <a:rPr lang="en-ID" sz="3200" dirty="0"/>
              <a:t> </a:t>
            </a:r>
            <a:r>
              <a:rPr lang="en-ID" sz="3200" dirty="0" err="1"/>
              <a:t>menjadi</a:t>
            </a:r>
            <a:r>
              <a:rPr lang="en-ID" sz="3200" dirty="0"/>
              <a:t> </a:t>
            </a:r>
            <a:r>
              <a:rPr lang="en-ID" sz="3200" dirty="0" err="1"/>
              <a:t>ciptaan</a:t>
            </a:r>
            <a:r>
              <a:rPr lang="en-ID" sz="3200" dirty="0"/>
              <a:t> </a:t>
            </a:r>
            <a:r>
              <a:rPr lang="en-ID" sz="3200" dirty="0" err="1"/>
              <a:t>baru</a:t>
            </a:r>
            <a:r>
              <a:rPr lang="en-ID" sz="3200" dirty="0"/>
              <a:t>, </a:t>
            </a:r>
            <a:r>
              <a:rPr lang="en-ID" sz="3200" dirty="0" err="1"/>
              <a:t>sebab</a:t>
            </a:r>
            <a:r>
              <a:rPr lang="en-ID" sz="3200" dirty="0"/>
              <a:t> </a:t>
            </a:r>
            <a:r>
              <a:rPr lang="en-ID" sz="3200" dirty="0" err="1"/>
              <a:t>itu</a:t>
            </a:r>
            <a:r>
              <a:rPr lang="en-ID" sz="3200" dirty="0"/>
              <a:t> </a:t>
            </a:r>
            <a:r>
              <a:rPr lang="en-ID" sz="3200" dirty="0" err="1"/>
              <a:t>sebagai</a:t>
            </a:r>
            <a:r>
              <a:rPr lang="en-ID" sz="3200" dirty="0"/>
              <a:t> orang yang </a:t>
            </a:r>
            <a:r>
              <a:rPr lang="en-ID" sz="3200" dirty="0" err="1"/>
              <a:t>sudah</a:t>
            </a:r>
            <a:r>
              <a:rPr lang="en-ID" sz="3200" dirty="0"/>
              <a:t> di </a:t>
            </a:r>
            <a:r>
              <a:rPr lang="en-ID" sz="3200" dirty="0" err="1"/>
              <a:t>dalam</a:t>
            </a:r>
            <a:r>
              <a:rPr lang="en-ID" sz="3200" dirty="0"/>
              <a:t> </a:t>
            </a:r>
            <a:r>
              <a:rPr lang="en-ID" sz="3200" dirty="0" err="1"/>
              <a:t>Kristus</a:t>
            </a:r>
            <a:r>
              <a:rPr lang="en-ID" sz="3200" dirty="0"/>
              <a:t> </a:t>
            </a:r>
            <a:r>
              <a:rPr lang="en-ID" sz="3200" dirty="0" err="1"/>
              <a:t>harus</a:t>
            </a:r>
            <a:r>
              <a:rPr lang="en-ID" sz="3200" dirty="0"/>
              <a:t> </a:t>
            </a:r>
            <a:r>
              <a:rPr lang="en-ID" sz="3200" dirty="0" err="1"/>
              <a:t>bisa</a:t>
            </a:r>
            <a:r>
              <a:rPr lang="en-ID" sz="3200" dirty="0"/>
              <a:t> </a:t>
            </a:r>
            <a:r>
              <a:rPr lang="en-ID" sz="3200" dirty="0" err="1"/>
              <a:t>mengalahkan</a:t>
            </a:r>
            <a:r>
              <a:rPr lang="en-ID" sz="3200" dirty="0"/>
              <a:t> </a:t>
            </a:r>
            <a:r>
              <a:rPr lang="en-ID" sz="3200" dirty="0" err="1"/>
              <a:t>godaan</a:t>
            </a:r>
            <a:r>
              <a:rPr lang="en-ID" sz="3200" dirty="0"/>
              <a:t> </a:t>
            </a:r>
            <a:r>
              <a:rPr lang="en-ID" sz="3200" dirty="0" err="1"/>
              <a:t>dosa</a:t>
            </a:r>
            <a:r>
              <a:rPr lang="en-ID" sz="3200" dirty="0"/>
              <a:t> </a:t>
            </a:r>
            <a:r>
              <a:rPr lang="en-ID" sz="3200" dirty="0" err="1"/>
              <a:t>setiap</a:t>
            </a:r>
            <a:r>
              <a:rPr lang="en-ID" sz="3200" dirty="0"/>
              <a:t> </a:t>
            </a:r>
            <a:r>
              <a:rPr lang="en-ID" sz="3200" dirty="0" err="1"/>
              <a:t>hari</a:t>
            </a:r>
            <a:endParaRPr lang="en-ID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551602-A80D-42A9-B530-9FCCEA1FC5CC}"/>
              </a:ext>
            </a:extLst>
          </p:cNvPr>
          <p:cNvSpPr txBox="1"/>
          <p:nvPr/>
        </p:nvSpPr>
        <p:spPr>
          <a:xfrm>
            <a:off x="919701" y="4022036"/>
            <a:ext cx="79141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/>
              <a:t>Jadi </a:t>
            </a:r>
            <a:r>
              <a:rPr lang="en-ID" sz="3200" dirty="0" err="1"/>
              <a:t>siapa</a:t>
            </a:r>
            <a:r>
              <a:rPr lang="en-ID" sz="3200" dirty="0"/>
              <a:t> yang </a:t>
            </a:r>
            <a:r>
              <a:rPr lang="en-ID" sz="3200" dirty="0" err="1"/>
              <a:t>ada</a:t>
            </a:r>
            <a:r>
              <a:rPr lang="en-ID" sz="3200" dirty="0"/>
              <a:t> di </a:t>
            </a:r>
            <a:r>
              <a:rPr lang="en-ID" sz="3200" dirty="0" err="1"/>
              <a:t>dalam</a:t>
            </a:r>
            <a:r>
              <a:rPr lang="en-ID" sz="3200" dirty="0"/>
              <a:t> </a:t>
            </a:r>
            <a:r>
              <a:rPr lang="en-ID" sz="3200" dirty="0" err="1"/>
              <a:t>Kristus</a:t>
            </a:r>
            <a:r>
              <a:rPr lang="en-ID" sz="3200" dirty="0"/>
              <a:t>, </a:t>
            </a:r>
            <a:r>
              <a:rPr lang="en-ID" sz="3200" dirty="0" err="1"/>
              <a:t>ia</a:t>
            </a:r>
            <a:r>
              <a:rPr lang="en-ID" sz="3200" dirty="0"/>
              <a:t> </a:t>
            </a:r>
            <a:r>
              <a:rPr lang="en-ID" sz="3200" dirty="0" err="1"/>
              <a:t>adalah</a:t>
            </a:r>
            <a:r>
              <a:rPr lang="en-ID" sz="3200" dirty="0"/>
              <a:t> </a:t>
            </a:r>
            <a:r>
              <a:rPr lang="en-ID" sz="3200" dirty="0" err="1"/>
              <a:t>ciptaan</a:t>
            </a:r>
            <a:r>
              <a:rPr lang="en-ID" sz="3200" dirty="0"/>
              <a:t> </a:t>
            </a:r>
            <a:r>
              <a:rPr lang="en-ID" sz="3200" dirty="0" err="1"/>
              <a:t>baru</a:t>
            </a:r>
            <a:r>
              <a:rPr lang="en-ID" sz="3200" dirty="0"/>
              <a:t>: yang lama </a:t>
            </a:r>
            <a:r>
              <a:rPr lang="en-ID" sz="3200" dirty="0" err="1"/>
              <a:t>sudah</a:t>
            </a:r>
            <a:r>
              <a:rPr lang="en-ID" sz="3200" dirty="0"/>
              <a:t> </a:t>
            </a:r>
            <a:r>
              <a:rPr lang="en-ID" sz="3200" dirty="0" err="1"/>
              <a:t>berlalu</a:t>
            </a:r>
            <a:r>
              <a:rPr lang="en-ID" sz="3200" dirty="0"/>
              <a:t>, </a:t>
            </a:r>
            <a:r>
              <a:rPr lang="en-ID" sz="3200" dirty="0" err="1"/>
              <a:t>sesungguhnya</a:t>
            </a:r>
            <a:r>
              <a:rPr lang="en-ID" sz="3200" dirty="0"/>
              <a:t> yang </a:t>
            </a:r>
            <a:r>
              <a:rPr lang="en-ID" sz="3200" dirty="0" err="1"/>
              <a:t>baru</a:t>
            </a:r>
            <a:r>
              <a:rPr lang="en-ID" sz="3200" dirty="0"/>
              <a:t> </a:t>
            </a:r>
            <a:r>
              <a:rPr lang="en-ID" sz="3200" dirty="0" err="1"/>
              <a:t>sudah</a:t>
            </a:r>
            <a:r>
              <a:rPr lang="en-ID" sz="3200" dirty="0"/>
              <a:t> </a:t>
            </a:r>
            <a:r>
              <a:rPr lang="en-ID" sz="3200" dirty="0" err="1"/>
              <a:t>datang</a:t>
            </a:r>
            <a:r>
              <a:rPr lang="en-ID" sz="3200" dirty="0"/>
              <a:t>.” </a:t>
            </a:r>
            <a:br>
              <a:rPr lang="en-ID" sz="3200" dirty="0"/>
            </a:br>
            <a:r>
              <a:rPr lang="en-ID" sz="3200" dirty="0"/>
              <a:t>(2 Kor. 5:17)</a:t>
            </a:r>
          </a:p>
        </p:txBody>
      </p:sp>
    </p:spTree>
    <p:extLst>
      <p:ext uri="{BB962C8B-B14F-4D97-AF65-F5344CB8AC3E}">
        <p14:creationId xmlns:p14="http://schemas.microsoft.com/office/powerpoint/2010/main" val="4203622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9FA920-DC0D-415A-A8BF-8C3DA6001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67418D-C54B-4684-A105-6DA81D3B86EF}"/>
              </a:ext>
            </a:extLst>
          </p:cNvPr>
          <p:cNvSpPr txBox="1"/>
          <p:nvPr/>
        </p:nvSpPr>
        <p:spPr>
          <a:xfrm>
            <a:off x="723568" y="1860606"/>
            <a:ext cx="98357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sz="6000" b="1" dirty="0">
                <a:solidFill>
                  <a:schemeClr val="bg1"/>
                </a:solidFill>
              </a:rPr>
              <a:t>APA YANG HARUS KITA MILIKI</a:t>
            </a:r>
          </a:p>
          <a:p>
            <a:pPr algn="r"/>
            <a:r>
              <a:rPr lang="en-ID" sz="6000" b="1" dirty="0">
                <a:solidFill>
                  <a:schemeClr val="bg1"/>
                </a:solidFill>
              </a:rPr>
              <a:t>UNTUK MENGALAHKAN</a:t>
            </a:r>
          </a:p>
          <a:p>
            <a:pPr algn="r"/>
            <a:r>
              <a:rPr lang="en-ID" sz="6000" b="1" dirty="0">
                <a:solidFill>
                  <a:schemeClr val="bg1"/>
                </a:solidFill>
              </a:rPr>
              <a:t>GODAAN DOSA?</a:t>
            </a:r>
          </a:p>
        </p:txBody>
      </p:sp>
    </p:spTree>
    <p:extLst>
      <p:ext uri="{BB962C8B-B14F-4D97-AF65-F5344CB8AC3E}">
        <p14:creationId xmlns:p14="http://schemas.microsoft.com/office/powerpoint/2010/main" val="2982410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2C6D68-462B-4269-A7F2-E9FCE79E9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FD642D-68F3-4BA4-A514-F38AA10A9B1D}"/>
              </a:ext>
            </a:extLst>
          </p:cNvPr>
          <p:cNvSpPr txBox="1"/>
          <p:nvPr/>
        </p:nvSpPr>
        <p:spPr>
          <a:xfrm>
            <a:off x="3152453" y="1005302"/>
            <a:ext cx="5685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/>
              <a:t>MEMILIKI FIRMAN ALLAH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0841F7-8445-487F-B89E-60878558DFF0}"/>
              </a:ext>
            </a:extLst>
          </p:cNvPr>
          <p:cNvSpPr txBox="1"/>
          <p:nvPr/>
        </p:nvSpPr>
        <p:spPr>
          <a:xfrm>
            <a:off x="3152453" y="1932168"/>
            <a:ext cx="82852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000" dirty="0" err="1"/>
              <a:t>Godaan</a:t>
            </a:r>
            <a:r>
              <a:rPr lang="en-ID" sz="3000" dirty="0"/>
              <a:t> </a:t>
            </a:r>
            <a:r>
              <a:rPr lang="en-ID" sz="3000" dirty="0" err="1"/>
              <a:t>iblis</a:t>
            </a:r>
            <a:r>
              <a:rPr lang="en-ID" sz="3000" dirty="0"/>
              <a:t> </a:t>
            </a:r>
            <a:r>
              <a:rPr lang="en-ID" sz="3000" dirty="0" err="1"/>
              <a:t>dapat</a:t>
            </a:r>
            <a:r>
              <a:rPr lang="en-ID" sz="3000" dirty="0"/>
              <a:t> </a:t>
            </a:r>
            <a:r>
              <a:rPr lang="en-ID" sz="3000" dirty="0" err="1"/>
              <a:t>dihancurkan</a:t>
            </a:r>
            <a:r>
              <a:rPr lang="en-ID" sz="3000" dirty="0"/>
              <a:t> oleh </a:t>
            </a:r>
            <a:r>
              <a:rPr lang="en-ID" sz="3000" dirty="0" err="1"/>
              <a:t>Firman</a:t>
            </a:r>
            <a:r>
              <a:rPr lang="en-ID" sz="3000" dirty="0"/>
              <a:t> Allah, </a:t>
            </a:r>
            <a:r>
              <a:rPr lang="en-ID" sz="3000" dirty="0" err="1"/>
              <a:t>karena</a:t>
            </a:r>
            <a:r>
              <a:rPr lang="en-ID" sz="3000" dirty="0"/>
              <a:t> </a:t>
            </a:r>
            <a:r>
              <a:rPr lang="en-ID" sz="3000" dirty="0" err="1"/>
              <a:t>Firman</a:t>
            </a:r>
            <a:r>
              <a:rPr lang="en-ID" sz="3000" dirty="0"/>
              <a:t> Allah </a:t>
            </a:r>
            <a:r>
              <a:rPr lang="en-ID" sz="3000" dirty="0" err="1"/>
              <a:t>adalah</a:t>
            </a:r>
            <a:r>
              <a:rPr lang="en-ID" sz="3000" dirty="0"/>
              <a:t> </a:t>
            </a:r>
            <a:r>
              <a:rPr lang="en-ID" sz="3000" dirty="0" err="1"/>
              <a:t>kekuatan</a:t>
            </a:r>
            <a:r>
              <a:rPr lang="en-ID" sz="3000" dirty="0"/>
              <a:t> Allah yang </a:t>
            </a:r>
            <a:r>
              <a:rPr lang="en-ID" sz="3000" dirty="0" err="1"/>
              <a:t>menyelamatkan</a:t>
            </a:r>
            <a:r>
              <a:rPr lang="en-ID" sz="3000" dirty="0"/>
              <a:t> </a:t>
            </a:r>
            <a:r>
              <a:rPr lang="en-ID" sz="3000" dirty="0" err="1"/>
              <a:t>setiap</a:t>
            </a:r>
            <a:r>
              <a:rPr lang="en-ID" sz="3000" dirty="0"/>
              <a:t> orang yang </a:t>
            </a:r>
            <a:r>
              <a:rPr lang="en-ID" sz="3000" dirty="0" err="1"/>
              <a:t>percaya</a:t>
            </a:r>
            <a:r>
              <a:rPr lang="en-ID" sz="3000" dirty="0"/>
              <a:t>, </a:t>
            </a:r>
            <a:r>
              <a:rPr lang="en-ID" sz="3000" dirty="0" err="1"/>
              <a:t>sebab</a:t>
            </a:r>
            <a:r>
              <a:rPr lang="en-ID" sz="3000" dirty="0"/>
              <a:t> di </a:t>
            </a:r>
            <a:r>
              <a:rPr lang="en-ID" sz="3000" dirty="0" err="1"/>
              <a:t>dalamnya</a:t>
            </a:r>
            <a:r>
              <a:rPr lang="en-ID" sz="3000" dirty="0"/>
              <a:t> </a:t>
            </a:r>
            <a:r>
              <a:rPr lang="en-ID" sz="3000" dirty="0" err="1"/>
              <a:t>nyata</a:t>
            </a:r>
            <a:r>
              <a:rPr lang="en-ID" sz="3000" dirty="0"/>
              <a:t> </a:t>
            </a:r>
            <a:r>
              <a:rPr lang="en-ID" sz="3000" dirty="0" err="1"/>
              <a:t>kebenaran</a:t>
            </a:r>
            <a:r>
              <a:rPr lang="en-ID" sz="3000" dirty="0"/>
              <a:t> Allah (Roma 1:16).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B92A5D-F362-4D3D-9125-5225D2BDD4BA}"/>
              </a:ext>
            </a:extLst>
          </p:cNvPr>
          <p:cNvSpPr txBox="1"/>
          <p:nvPr/>
        </p:nvSpPr>
        <p:spPr>
          <a:xfrm>
            <a:off x="885579" y="369846"/>
            <a:ext cx="15135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5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E375CA-6D1F-4191-9F6D-B04676515DEF}"/>
              </a:ext>
            </a:extLst>
          </p:cNvPr>
          <p:cNvSpPr txBox="1"/>
          <p:nvPr/>
        </p:nvSpPr>
        <p:spPr>
          <a:xfrm>
            <a:off x="8755473" y="1097635"/>
            <a:ext cx="2022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 dirty="0"/>
              <a:t>(1 Yoh 2:13)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72DC6-7679-4F96-8C04-EDB1F4648D19}"/>
              </a:ext>
            </a:extLst>
          </p:cNvPr>
          <p:cNvSpPr txBox="1"/>
          <p:nvPr/>
        </p:nvSpPr>
        <p:spPr>
          <a:xfrm>
            <a:off x="1739347" y="4797665"/>
            <a:ext cx="87133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000" dirty="0" err="1">
                <a:solidFill>
                  <a:schemeClr val="bg1"/>
                </a:solidFill>
              </a:rPr>
              <a:t>Firman</a:t>
            </a:r>
            <a:r>
              <a:rPr lang="en-ID" sz="3000" dirty="0">
                <a:solidFill>
                  <a:schemeClr val="bg1"/>
                </a:solidFill>
              </a:rPr>
              <a:t> Allah </a:t>
            </a:r>
            <a:r>
              <a:rPr lang="en-ID" sz="3000" dirty="0" err="1">
                <a:solidFill>
                  <a:schemeClr val="bg1"/>
                </a:solidFill>
              </a:rPr>
              <a:t>berkuasa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jika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kita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tidak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hanya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sekedar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membaca</a:t>
            </a:r>
            <a:r>
              <a:rPr lang="en-ID" sz="3000" dirty="0">
                <a:solidFill>
                  <a:schemeClr val="bg1"/>
                </a:solidFill>
              </a:rPr>
              <a:t> dan </a:t>
            </a:r>
            <a:r>
              <a:rPr lang="en-ID" sz="3000" dirty="0" err="1">
                <a:solidFill>
                  <a:schemeClr val="bg1"/>
                </a:solidFill>
              </a:rPr>
              <a:t>menghafal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serta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merenungkannya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saja</a:t>
            </a:r>
            <a:r>
              <a:rPr lang="en-ID" sz="3000" dirty="0">
                <a:solidFill>
                  <a:schemeClr val="bg1"/>
                </a:solidFill>
              </a:rPr>
              <a:t>, </a:t>
            </a:r>
            <a:r>
              <a:rPr lang="en-ID" sz="3000" dirty="0" err="1">
                <a:solidFill>
                  <a:schemeClr val="bg1"/>
                </a:solidFill>
              </a:rPr>
              <a:t>tetapi</a:t>
            </a:r>
            <a:r>
              <a:rPr lang="en-ID" sz="3000" dirty="0">
                <a:solidFill>
                  <a:schemeClr val="bg1"/>
                </a:solidFill>
              </a:rPr>
              <a:t> juga </a:t>
            </a:r>
            <a:r>
              <a:rPr lang="en-ID" sz="3000" dirty="0" err="1">
                <a:solidFill>
                  <a:schemeClr val="bg1"/>
                </a:solidFill>
              </a:rPr>
              <a:t>harus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kita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taati</a:t>
            </a:r>
            <a:r>
              <a:rPr lang="en-ID" sz="3000" dirty="0">
                <a:solidFill>
                  <a:schemeClr val="bg1"/>
                </a:solidFill>
              </a:rPr>
              <a:t> dan </a:t>
            </a:r>
            <a:r>
              <a:rPr lang="en-ID" sz="3000" dirty="0" err="1">
                <a:solidFill>
                  <a:schemeClr val="bg1"/>
                </a:solidFill>
              </a:rPr>
              <a:t>lakukan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serta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hidupi</a:t>
            </a:r>
            <a:r>
              <a:rPr lang="en-ID" sz="3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10234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EB748A-2597-49FB-AFA0-59C04B964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F91DA9-0194-4C51-8B61-6AB4AF5A2CA2}"/>
              </a:ext>
            </a:extLst>
          </p:cNvPr>
          <p:cNvSpPr txBox="1"/>
          <p:nvPr/>
        </p:nvSpPr>
        <p:spPr>
          <a:xfrm>
            <a:off x="3152453" y="1005302"/>
            <a:ext cx="5685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/>
              <a:t>MEMILIKI HATI YANG</a:t>
            </a:r>
          </a:p>
          <a:p>
            <a:r>
              <a:rPr lang="en-ID" sz="4000" b="1" dirty="0"/>
              <a:t>MENGENAL ALLAH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25C3A3-D558-4EAC-A0F2-513FB1F6461D}"/>
              </a:ext>
            </a:extLst>
          </p:cNvPr>
          <p:cNvSpPr txBox="1"/>
          <p:nvPr/>
        </p:nvSpPr>
        <p:spPr>
          <a:xfrm>
            <a:off x="3152453" y="3334043"/>
            <a:ext cx="76584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000" dirty="0" err="1"/>
              <a:t>Aku</a:t>
            </a:r>
            <a:r>
              <a:rPr lang="en-ID" sz="3000" dirty="0"/>
              <a:t> </a:t>
            </a:r>
            <a:r>
              <a:rPr lang="en-ID" sz="3000" dirty="0" err="1"/>
              <a:t>akan</a:t>
            </a:r>
            <a:r>
              <a:rPr lang="en-ID" sz="3000" dirty="0"/>
              <a:t> </a:t>
            </a:r>
            <a:r>
              <a:rPr lang="en-ID" sz="3000" dirty="0" err="1"/>
              <a:t>memberi</a:t>
            </a:r>
            <a:r>
              <a:rPr lang="en-ID" sz="3000" dirty="0"/>
              <a:t> </a:t>
            </a:r>
            <a:r>
              <a:rPr lang="en-ID" sz="3000" dirty="0" err="1"/>
              <a:t>mereka</a:t>
            </a:r>
            <a:r>
              <a:rPr lang="en-ID" sz="3000" dirty="0"/>
              <a:t> </a:t>
            </a:r>
            <a:r>
              <a:rPr lang="en-ID" sz="3000" dirty="0" err="1"/>
              <a:t>suatu</a:t>
            </a:r>
            <a:r>
              <a:rPr lang="en-ID" sz="3000" dirty="0"/>
              <a:t> </a:t>
            </a:r>
            <a:r>
              <a:rPr lang="en-ID" sz="3000" dirty="0" err="1"/>
              <a:t>hati</a:t>
            </a:r>
            <a:r>
              <a:rPr lang="en-ID" sz="3000" dirty="0"/>
              <a:t> </a:t>
            </a:r>
            <a:r>
              <a:rPr lang="en-ID" sz="3000" dirty="0" err="1"/>
              <a:t>untuk</a:t>
            </a:r>
            <a:r>
              <a:rPr lang="en-ID" sz="3000" dirty="0"/>
              <a:t> </a:t>
            </a:r>
            <a:r>
              <a:rPr lang="en-ID" sz="3000" dirty="0" err="1"/>
              <a:t>mengenal</a:t>
            </a:r>
            <a:r>
              <a:rPr lang="en-ID" sz="3000" dirty="0"/>
              <a:t> </a:t>
            </a:r>
            <a:r>
              <a:rPr lang="en-ID" sz="3000" dirty="0" err="1"/>
              <a:t>Aku</a:t>
            </a:r>
            <a:r>
              <a:rPr lang="en-ID" sz="3000" dirty="0"/>
              <a:t>, </a:t>
            </a:r>
            <a:r>
              <a:rPr lang="en-ID" sz="3000" dirty="0" err="1"/>
              <a:t>yaitu</a:t>
            </a:r>
            <a:r>
              <a:rPr lang="en-ID" sz="3000" dirty="0"/>
              <a:t> </a:t>
            </a:r>
            <a:r>
              <a:rPr lang="en-ID" sz="3000" dirty="0" err="1"/>
              <a:t>bahwa</a:t>
            </a:r>
            <a:r>
              <a:rPr lang="en-ID" sz="3000" dirty="0"/>
              <a:t> </a:t>
            </a:r>
            <a:r>
              <a:rPr lang="en-ID" sz="3000" dirty="0" err="1"/>
              <a:t>Akulah</a:t>
            </a:r>
            <a:r>
              <a:rPr lang="en-ID" sz="3000" dirty="0"/>
              <a:t> TUHAN. </a:t>
            </a:r>
            <a:r>
              <a:rPr lang="en-ID" sz="3000" dirty="0" err="1"/>
              <a:t>Mereka</a:t>
            </a:r>
            <a:r>
              <a:rPr lang="en-ID" sz="3000" dirty="0"/>
              <a:t> </a:t>
            </a:r>
            <a:r>
              <a:rPr lang="en-ID" sz="3000" dirty="0" err="1"/>
              <a:t>akan</a:t>
            </a:r>
            <a:r>
              <a:rPr lang="en-ID" sz="3000" dirty="0"/>
              <a:t> </a:t>
            </a:r>
            <a:r>
              <a:rPr lang="en-ID" sz="3000" dirty="0" err="1"/>
              <a:t>menjadi</a:t>
            </a:r>
            <a:r>
              <a:rPr lang="en-ID" sz="3000" dirty="0"/>
              <a:t> </a:t>
            </a:r>
            <a:r>
              <a:rPr lang="en-ID" sz="3000" dirty="0" err="1"/>
              <a:t>umat</a:t>
            </a:r>
            <a:r>
              <a:rPr lang="en-ID" sz="3000" dirty="0"/>
              <a:t>-Ku dan </a:t>
            </a:r>
            <a:r>
              <a:rPr lang="en-ID" sz="3000" dirty="0" err="1"/>
              <a:t>Aku</a:t>
            </a:r>
            <a:r>
              <a:rPr lang="en-ID" sz="3000" dirty="0"/>
              <a:t> </a:t>
            </a:r>
            <a:r>
              <a:rPr lang="en-ID" sz="3000" dirty="0" err="1"/>
              <a:t>ini</a:t>
            </a:r>
            <a:r>
              <a:rPr lang="en-ID" sz="3000" dirty="0"/>
              <a:t> </a:t>
            </a:r>
            <a:r>
              <a:rPr lang="en-ID" sz="3000" dirty="0" err="1"/>
              <a:t>akan</a:t>
            </a:r>
            <a:r>
              <a:rPr lang="en-ID" sz="3000" dirty="0"/>
              <a:t> </a:t>
            </a:r>
            <a:r>
              <a:rPr lang="en-ID" sz="3000" dirty="0" err="1"/>
              <a:t>menjadi</a:t>
            </a:r>
            <a:r>
              <a:rPr lang="en-ID" sz="3000" dirty="0"/>
              <a:t> Allah </a:t>
            </a:r>
            <a:r>
              <a:rPr lang="en-ID" sz="3000" dirty="0" err="1"/>
              <a:t>mereka</a:t>
            </a:r>
            <a:r>
              <a:rPr lang="en-ID" sz="3000" dirty="0"/>
              <a:t>, </a:t>
            </a:r>
            <a:r>
              <a:rPr lang="en-ID" sz="3000" dirty="0" err="1"/>
              <a:t>sebab</a:t>
            </a:r>
            <a:r>
              <a:rPr lang="en-ID" sz="3000" dirty="0"/>
              <a:t> </a:t>
            </a:r>
            <a:r>
              <a:rPr lang="en-ID" sz="3000" dirty="0" err="1"/>
              <a:t>mereka</a:t>
            </a:r>
            <a:r>
              <a:rPr lang="en-ID" sz="3000" dirty="0"/>
              <a:t> </a:t>
            </a:r>
            <a:r>
              <a:rPr lang="en-ID" sz="3000" dirty="0" err="1"/>
              <a:t>akan</a:t>
            </a:r>
            <a:r>
              <a:rPr lang="en-ID" sz="3000" dirty="0"/>
              <a:t> </a:t>
            </a:r>
            <a:r>
              <a:rPr lang="en-ID" sz="3000" dirty="0" err="1"/>
              <a:t>bertobat</a:t>
            </a:r>
            <a:r>
              <a:rPr lang="en-ID" sz="3000" dirty="0"/>
              <a:t> </a:t>
            </a:r>
            <a:r>
              <a:rPr lang="en-ID" sz="3000" dirty="0" err="1"/>
              <a:t>kepada</a:t>
            </a:r>
            <a:r>
              <a:rPr lang="en-ID" sz="3000" dirty="0"/>
              <a:t>-Ku </a:t>
            </a:r>
            <a:r>
              <a:rPr lang="en-ID" sz="3000" dirty="0" err="1"/>
              <a:t>dengan</a:t>
            </a:r>
            <a:r>
              <a:rPr lang="en-ID" sz="3000" dirty="0"/>
              <a:t> </a:t>
            </a:r>
            <a:r>
              <a:rPr lang="en-ID" sz="3000" dirty="0" err="1"/>
              <a:t>segenap</a:t>
            </a:r>
            <a:r>
              <a:rPr lang="en-ID" sz="3000" dirty="0"/>
              <a:t> </a:t>
            </a:r>
            <a:r>
              <a:rPr lang="en-ID" sz="3000" dirty="0" err="1"/>
              <a:t>hatinya</a:t>
            </a:r>
            <a:r>
              <a:rPr lang="en-ID" sz="3000" dirty="0"/>
              <a:t>.” (</a:t>
            </a:r>
            <a:r>
              <a:rPr lang="en-ID" sz="3000" dirty="0" err="1"/>
              <a:t>Yer</a:t>
            </a:r>
            <a:r>
              <a:rPr lang="en-ID" sz="3000" dirty="0"/>
              <a:t>. 24:7).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D5B1D8-4EEE-4319-A9A9-D58EC149B17D}"/>
              </a:ext>
            </a:extLst>
          </p:cNvPr>
          <p:cNvSpPr txBox="1"/>
          <p:nvPr/>
        </p:nvSpPr>
        <p:spPr>
          <a:xfrm>
            <a:off x="885579" y="369846"/>
            <a:ext cx="15135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>
                <a:solidFill>
                  <a:schemeClr val="bg1"/>
                </a:solidFill>
              </a:rPr>
              <a:t>2</a:t>
            </a:r>
            <a:endParaRPr lang="en-ID" sz="15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8EA602-7655-4A0E-A5B3-E9E95EDB213D}"/>
              </a:ext>
            </a:extLst>
          </p:cNvPr>
          <p:cNvSpPr txBox="1"/>
          <p:nvPr/>
        </p:nvSpPr>
        <p:spPr>
          <a:xfrm>
            <a:off x="3152453" y="2397948"/>
            <a:ext cx="2022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 dirty="0"/>
              <a:t>(1 Yoh 2:14)</a:t>
            </a:r>
          </a:p>
        </p:txBody>
      </p:sp>
    </p:spTree>
    <p:extLst>
      <p:ext uri="{BB962C8B-B14F-4D97-AF65-F5344CB8AC3E}">
        <p14:creationId xmlns:p14="http://schemas.microsoft.com/office/powerpoint/2010/main" val="2604315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0DF351-D472-4C7F-A783-E65383833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8FE247-A6CE-4F21-A4E0-05A3549B9270}"/>
              </a:ext>
            </a:extLst>
          </p:cNvPr>
          <p:cNvSpPr txBox="1"/>
          <p:nvPr/>
        </p:nvSpPr>
        <p:spPr>
          <a:xfrm>
            <a:off x="1871663" y="825740"/>
            <a:ext cx="84486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000" dirty="0"/>
              <a:t>Allah </a:t>
            </a:r>
            <a:r>
              <a:rPr lang="en-ID" sz="3000" dirty="0" err="1"/>
              <a:t>memberikan</a:t>
            </a:r>
            <a:r>
              <a:rPr lang="en-ID" sz="3000" dirty="0"/>
              <a:t> </a:t>
            </a:r>
            <a:r>
              <a:rPr lang="en-ID" sz="3000" dirty="0" err="1"/>
              <a:t>hati</a:t>
            </a:r>
            <a:r>
              <a:rPr lang="en-ID" sz="3000" dirty="0"/>
              <a:t> </a:t>
            </a:r>
            <a:r>
              <a:rPr lang="en-ID" sz="3000" dirty="0" err="1"/>
              <a:t>kepada</a:t>
            </a:r>
            <a:r>
              <a:rPr lang="en-ID" sz="3000" dirty="0"/>
              <a:t> </a:t>
            </a:r>
            <a:r>
              <a:rPr lang="en-ID" sz="3000" dirty="0" err="1"/>
              <a:t>seseorang</a:t>
            </a:r>
            <a:r>
              <a:rPr lang="en-ID" sz="3000" dirty="0"/>
              <a:t> </a:t>
            </a:r>
            <a:r>
              <a:rPr lang="en-ID" sz="3000" dirty="0" err="1"/>
              <a:t>untuk</a:t>
            </a:r>
            <a:r>
              <a:rPr lang="en-ID" sz="3000" dirty="0"/>
              <a:t> </a:t>
            </a:r>
            <a:r>
              <a:rPr lang="en-ID" sz="3000" dirty="0" err="1"/>
              <a:t>bisa</a:t>
            </a:r>
            <a:r>
              <a:rPr lang="en-ID" sz="3000" dirty="0"/>
              <a:t> </a:t>
            </a:r>
            <a:r>
              <a:rPr lang="en-ID" sz="3000" dirty="0" err="1"/>
              <a:t>mengenal</a:t>
            </a:r>
            <a:r>
              <a:rPr lang="en-ID" sz="3000" dirty="0"/>
              <a:t>-Nya </a:t>
            </a:r>
            <a:r>
              <a:rPr lang="en-ID" sz="3000" dirty="0" err="1"/>
              <a:t>dengan</a:t>
            </a:r>
            <a:r>
              <a:rPr lang="en-ID" sz="3000" dirty="0"/>
              <a:t> </a:t>
            </a:r>
            <a:r>
              <a:rPr lang="en-ID" sz="3000" dirty="0" err="1"/>
              <a:t>benar</a:t>
            </a:r>
            <a:r>
              <a:rPr lang="en-ID" sz="3000" dirty="0"/>
              <a:t> (</a:t>
            </a:r>
            <a:r>
              <a:rPr lang="en-ID" sz="3000" dirty="0" err="1"/>
              <a:t>Ef</a:t>
            </a:r>
            <a:r>
              <a:rPr lang="en-ID" sz="3000" dirty="0"/>
              <a:t>. 1:17). </a:t>
            </a:r>
          </a:p>
          <a:p>
            <a:pPr algn="ctr"/>
            <a:r>
              <a:rPr lang="en-ID" sz="3000" dirty="0"/>
              <a:t>Tanda </a:t>
            </a:r>
            <a:r>
              <a:rPr lang="en-ID" sz="3000" dirty="0" err="1"/>
              <a:t>seseorang</a:t>
            </a:r>
            <a:r>
              <a:rPr lang="en-ID" sz="3000" dirty="0"/>
              <a:t> </a:t>
            </a:r>
            <a:r>
              <a:rPr lang="en-ID" sz="3000" dirty="0" err="1"/>
              <a:t>mengenal</a:t>
            </a:r>
            <a:r>
              <a:rPr lang="en-ID" sz="3000" dirty="0"/>
              <a:t> Allah </a:t>
            </a:r>
            <a:r>
              <a:rPr lang="en-ID" sz="3000" dirty="0" err="1"/>
              <a:t>dengan</a:t>
            </a:r>
            <a:r>
              <a:rPr lang="en-ID" sz="3000" dirty="0"/>
              <a:t> </a:t>
            </a:r>
            <a:r>
              <a:rPr lang="en-ID" sz="3000" dirty="0" err="1"/>
              <a:t>benar</a:t>
            </a:r>
            <a:r>
              <a:rPr lang="en-ID" sz="3000" dirty="0"/>
              <a:t> </a:t>
            </a:r>
            <a:r>
              <a:rPr lang="en-ID" sz="3000" dirty="0" err="1"/>
              <a:t>adalah</a:t>
            </a:r>
            <a:r>
              <a:rPr lang="en-ID" sz="3000" dirty="0"/>
              <a:t> </a:t>
            </a:r>
            <a:r>
              <a:rPr lang="en-ID" sz="3000" dirty="0" err="1"/>
              <a:t>mereka</a:t>
            </a:r>
            <a:r>
              <a:rPr lang="en-ID" sz="3000" dirty="0"/>
              <a:t> </a:t>
            </a:r>
            <a:r>
              <a:rPr lang="en-ID" sz="3000" dirty="0" err="1"/>
              <a:t>akan</a:t>
            </a:r>
            <a:r>
              <a:rPr lang="en-ID" sz="3000" dirty="0"/>
              <a:t> </a:t>
            </a:r>
            <a:r>
              <a:rPr lang="en-ID" sz="3000" dirty="0" err="1"/>
              <a:t>bertobat</a:t>
            </a:r>
            <a:r>
              <a:rPr lang="en-ID" sz="3000" dirty="0"/>
              <a:t> </a:t>
            </a:r>
            <a:r>
              <a:rPr lang="en-ID" sz="3000" dirty="0" err="1"/>
              <a:t>dengan</a:t>
            </a:r>
            <a:r>
              <a:rPr lang="en-ID" sz="3000" dirty="0"/>
              <a:t> </a:t>
            </a:r>
            <a:r>
              <a:rPr lang="en-ID" sz="3000" dirty="0" err="1"/>
              <a:t>segenap</a:t>
            </a:r>
            <a:r>
              <a:rPr lang="en-ID" sz="3000" dirty="0"/>
              <a:t> </a:t>
            </a:r>
            <a:r>
              <a:rPr lang="en-ID" sz="3000" dirty="0" err="1"/>
              <a:t>hati</a:t>
            </a:r>
            <a:r>
              <a:rPr lang="en-ID" sz="3000" dirty="0"/>
              <a:t> dan </a:t>
            </a:r>
            <a:r>
              <a:rPr lang="en-ID" sz="3000" dirty="0" err="1"/>
              <a:t>dapat</a:t>
            </a:r>
            <a:r>
              <a:rPr lang="en-ID" sz="3000" dirty="0"/>
              <a:t> </a:t>
            </a:r>
            <a:r>
              <a:rPr lang="en-ID" sz="3000" dirty="0" err="1"/>
              <a:t>mengalahkan</a:t>
            </a:r>
            <a:r>
              <a:rPr lang="en-ID" sz="3000" dirty="0"/>
              <a:t> </a:t>
            </a:r>
            <a:r>
              <a:rPr lang="en-ID" sz="3000" dirty="0" err="1"/>
              <a:t>godaan</a:t>
            </a:r>
            <a:r>
              <a:rPr lang="en-ID" sz="3000" dirty="0"/>
              <a:t> </a:t>
            </a:r>
            <a:r>
              <a:rPr lang="en-ID" sz="3000" dirty="0" err="1"/>
              <a:t>dosa</a:t>
            </a:r>
            <a:r>
              <a:rPr lang="en-ID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6940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82E281-83FE-41E8-8F00-FD9F8F6C4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4564B0-50BC-4A37-ABD5-8D09F4C99C6D}"/>
              </a:ext>
            </a:extLst>
          </p:cNvPr>
          <p:cNvSpPr txBox="1"/>
          <p:nvPr/>
        </p:nvSpPr>
        <p:spPr>
          <a:xfrm>
            <a:off x="3152453" y="1005302"/>
            <a:ext cx="7544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/>
              <a:t>MEMILIKI KASIH AKAN ALLAH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DF684B-1DEE-46EE-89A3-792226EE5EEF}"/>
              </a:ext>
            </a:extLst>
          </p:cNvPr>
          <p:cNvSpPr txBox="1"/>
          <p:nvPr/>
        </p:nvSpPr>
        <p:spPr>
          <a:xfrm>
            <a:off x="3152453" y="2393897"/>
            <a:ext cx="7658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000" dirty="0" err="1"/>
              <a:t>Semua</a:t>
            </a:r>
            <a:r>
              <a:rPr lang="en-ID" sz="3000" dirty="0"/>
              <a:t> yang </a:t>
            </a:r>
            <a:r>
              <a:rPr lang="en-ID" sz="3000" dirty="0" err="1"/>
              <a:t>ada</a:t>
            </a:r>
            <a:r>
              <a:rPr lang="en-ID" sz="3000" dirty="0"/>
              <a:t> di </a:t>
            </a:r>
            <a:r>
              <a:rPr lang="en-ID" sz="3000" dirty="0" err="1"/>
              <a:t>dalam</a:t>
            </a:r>
            <a:r>
              <a:rPr lang="en-ID" sz="3000" dirty="0"/>
              <a:t> dunia </a:t>
            </a:r>
            <a:r>
              <a:rPr lang="en-ID" sz="3000" dirty="0" err="1"/>
              <a:t>yaitu</a:t>
            </a:r>
            <a:r>
              <a:rPr lang="en-ID" sz="3000" dirty="0"/>
              <a:t>: </a:t>
            </a:r>
            <a:r>
              <a:rPr lang="en-ID" sz="3000" dirty="0" err="1"/>
              <a:t>keinginan</a:t>
            </a:r>
            <a:r>
              <a:rPr lang="en-ID" sz="3000" dirty="0"/>
              <a:t> </a:t>
            </a:r>
            <a:r>
              <a:rPr lang="en-ID" sz="3000" dirty="0" err="1"/>
              <a:t>daging</a:t>
            </a:r>
            <a:r>
              <a:rPr lang="en-ID" sz="3000" dirty="0"/>
              <a:t>, </a:t>
            </a:r>
            <a:r>
              <a:rPr lang="en-ID" sz="3000" dirty="0" err="1"/>
              <a:t>keinginan</a:t>
            </a:r>
            <a:r>
              <a:rPr lang="en-ID" sz="3000" dirty="0"/>
              <a:t> </a:t>
            </a:r>
            <a:r>
              <a:rPr lang="en-ID" sz="3000" dirty="0" err="1"/>
              <a:t>mata</a:t>
            </a:r>
            <a:r>
              <a:rPr lang="en-ID" sz="3000" dirty="0"/>
              <a:t>, dan </a:t>
            </a:r>
            <a:r>
              <a:rPr lang="en-ID" sz="3000" dirty="0" err="1"/>
              <a:t>keangkuhan</a:t>
            </a:r>
            <a:r>
              <a:rPr lang="en-ID" sz="3000" dirty="0"/>
              <a:t> </a:t>
            </a:r>
            <a:r>
              <a:rPr lang="en-ID" sz="3000" dirty="0" err="1"/>
              <a:t>hidup</a:t>
            </a:r>
            <a:r>
              <a:rPr lang="en-ID" sz="3000" dirty="0"/>
              <a:t> </a:t>
            </a:r>
            <a:r>
              <a:rPr lang="en-ID" sz="3000" dirty="0" err="1"/>
              <a:t>bukan</a:t>
            </a:r>
            <a:r>
              <a:rPr lang="en-ID" sz="3000" dirty="0"/>
              <a:t> </a:t>
            </a:r>
            <a:r>
              <a:rPr lang="en-ID" sz="3000" dirty="0" err="1"/>
              <a:t>berasal</a:t>
            </a:r>
            <a:r>
              <a:rPr lang="en-ID" sz="3000" dirty="0"/>
              <a:t> </a:t>
            </a:r>
            <a:r>
              <a:rPr lang="en-ID" sz="3000" dirty="0" err="1"/>
              <a:t>dari</a:t>
            </a:r>
            <a:r>
              <a:rPr lang="en-ID" sz="3000" dirty="0"/>
              <a:t> </a:t>
            </a:r>
            <a:r>
              <a:rPr lang="en-ID" sz="3000" dirty="0" err="1"/>
              <a:t>Bapa</a:t>
            </a:r>
            <a:r>
              <a:rPr lang="en-ID" sz="3000" dirty="0"/>
              <a:t> dan </a:t>
            </a:r>
            <a:r>
              <a:rPr lang="en-ID" sz="3000" dirty="0" err="1"/>
              <a:t>seringkali</a:t>
            </a:r>
            <a:r>
              <a:rPr lang="en-ID" sz="3000" dirty="0"/>
              <a:t> </a:t>
            </a:r>
            <a:r>
              <a:rPr lang="en-ID" sz="3000" dirty="0" err="1"/>
              <a:t>menjerat</a:t>
            </a:r>
            <a:r>
              <a:rPr lang="en-ID" sz="3000" dirty="0"/>
              <a:t> </a:t>
            </a:r>
            <a:r>
              <a:rPr lang="en-ID" sz="3000" dirty="0" err="1"/>
              <a:t>umat</a:t>
            </a:r>
            <a:r>
              <a:rPr lang="en-ID" sz="3000" dirty="0"/>
              <a:t> </a:t>
            </a:r>
            <a:r>
              <a:rPr lang="en-ID" sz="3000" dirty="0" err="1"/>
              <a:t>Tuhan</a:t>
            </a:r>
            <a:r>
              <a:rPr lang="en-ID" sz="3000" dirty="0"/>
              <a:t> </a:t>
            </a:r>
            <a:r>
              <a:rPr lang="en-ID" sz="3000" dirty="0" err="1"/>
              <a:t>sehingga</a:t>
            </a:r>
            <a:r>
              <a:rPr lang="en-ID" sz="3000" dirty="0"/>
              <a:t> </a:t>
            </a:r>
            <a:r>
              <a:rPr lang="en-ID" sz="3000" dirty="0" err="1"/>
              <a:t>jatuh</a:t>
            </a:r>
            <a:r>
              <a:rPr lang="en-ID" sz="3000" dirty="0"/>
              <a:t> </a:t>
            </a:r>
            <a:r>
              <a:rPr lang="en-ID" sz="3000" dirty="0" err="1"/>
              <a:t>ke</a:t>
            </a:r>
            <a:r>
              <a:rPr lang="en-ID" sz="3000" dirty="0"/>
              <a:t> </a:t>
            </a:r>
            <a:r>
              <a:rPr lang="en-ID" sz="3000" dirty="0" err="1"/>
              <a:t>dalam</a:t>
            </a:r>
            <a:r>
              <a:rPr lang="en-ID" sz="3000" dirty="0"/>
              <a:t> </a:t>
            </a:r>
            <a:r>
              <a:rPr lang="en-ID" sz="3000" dirty="0" err="1"/>
              <a:t>dosa</a:t>
            </a:r>
            <a:r>
              <a:rPr lang="en-ID" sz="3000" dirty="0"/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948E23-46C2-473E-A2F9-AD4F1669D854}"/>
              </a:ext>
            </a:extLst>
          </p:cNvPr>
          <p:cNvSpPr txBox="1"/>
          <p:nvPr/>
        </p:nvSpPr>
        <p:spPr>
          <a:xfrm>
            <a:off x="885579" y="369846"/>
            <a:ext cx="15135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>
                <a:solidFill>
                  <a:schemeClr val="bg1"/>
                </a:solidFill>
              </a:rPr>
              <a:t>3</a:t>
            </a:r>
            <a:endParaRPr lang="en-ID" sz="15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E72289-2CF0-459B-A5A7-335AE8B06761}"/>
              </a:ext>
            </a:extLst>
          </p:cNvPr>
          <p:cNvSpPr txBox="1"/>
          <p:nvPr/>
        </p:nvSpPr>
        <p:spPr>
          <a:xfrm>
            <a:off x="3152453" y="1713188"/>
            <a:ext cx="2022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 dirty="0"/>
              <a:t>(1 Yoh 2:15)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933DC4-AEC8-45C1-B880-109C694F3845}"/>
              </a:ext>
            </a:extLst>
          </p:cNvPr>
          <p:cNvSpPr txBox="1"/>
          <p:nvPr/>
        </p:nvSpPr>
        <p:spPr>
          <a:xfrm>
            <a:off x="2266789" y="4883202"/>
            <a:ext cx="76584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000" dirty="0">
                <a:solidFill>
                  <a:schemeClr val="bg1"/>
                </a:solidFill>
              </a:rPr>
              <a:t>Oleh </a:t>
            </a:r>
            <a:r>
              <a:rPr lang="en-ID" sz="3000" dirty="0" err="1">
                <a:solidFill>
                  <a:schemeClr val="bg1"/>
                </a:solidFill>
              </a:rPr>
              <a:t>sebab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itu</a:t>
            </a:r>
            <a:r>
              <a:rPr lang="en-ID" sz="3000" dirty="0">
                <a:solidFill>
                  <a:schemeClr val="bg1"/>
                </a:solidFill>
              </a:rPr>
              <a:t>  orang-orang yang </a:t>
            </a:r>
            <a:r>
              <a:rPr lang="en-ID" sz="3000" dirty="0" err="1">
                <a:solidFill>
                  <a:schemeClr val="bg1"/>
                </a:solidFill>
              </a:rPr>
              <a:t>mengasihi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Tuhan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dengan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segenap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hati</a:t>
            </a:r>
            <a:r>
              <a:rPr lang="en-ID" sz="3000" dirty="0">
                <a:solidFill>
                  <a:schemeClr val="bg1"/>
                </a:solidFill>
              </a:rPr>
              <a:t>, </a:t>
            </a:r>
            <a:r>
              <a:rPr lang="en-ID" sz="3000" dirty="0" err="1">
                <a:solidFill>
                  <a:schemeClr val="bg1"/>
                </a:solidFill>
              </a:rPr>
              <a:t>tidak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lagi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mengasihi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>
                <a:solidFill>
                  <a:schemeClr val="bg1"/>
                </a:solidFill>
              </a:rPr>
              <a:t>dunia dan </a:t>
            </a:r>
            <a:r>
              <a:rPr lang="en-ID" sz="3000" dirty="0" err="1">
                <a:solidFill>
                  <a:schemeClr val="bg1"/>
                </a:solidFill>
              </a:rPr>
              <a:t>dapat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mengalahkan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godaan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dosa</a:t>
            </a:r>
            <a:r>
              <a:rPr lang="en-ID" sz="3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8149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333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Siska</dc:creator>
  <cp:lastModifiedBy>Niko Siregar</cp:lastModifiedBy>
  <cp:revision>4</cp:revision>
  <dcterms:created xsi:type="dcterms:W3CDTF">2021-04-26T19:13:09Z</dcterms:created>
  <dcterms:modified xsi:type="dcterms:W3CDTF">2021-04-27T05:11:05Z</dcterms:modified>
</cp:coreProperties>
</file>