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7B6B-B0B4-4909-BF82-718A1417F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E40CF-48F1-4879-B660-CD53F8008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86727-D3BA-49EA-A135-EF95097C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3E4A9-F7CC-4912-8CBD-559E48B7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BCC9-DB71-4C98-BE69-D86C3019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49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083B-8271-45D4-A018-B14A0C2D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F51CF-5F92-41B7-9461-7DF9B15F5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D7FD6-F934-47DA-936C-ACCE9C14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CB56B-9073-4A15-82BD-E24373B1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8ACD-F577-42B5-946F-043360CC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5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FA4CC-62CC-4335-8588-C9A9AE696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3F165-D937-487B-BD40-681B017B7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9564-5303-4A41-9BB0-54FC402D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32502-B324-4481-BF50-F8E0FAF3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2F46D-1AFA-45E7-B01D-A2997C5B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977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5ECC-24BF-4763-A933-B8ED50E9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F4057-4A08-4198-B973-5709E27EA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BBBD1-DB22-47AB-9ACF-346515D0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665E-646B-4DF6-9959-DDA28048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018FF-08E0-4D82-B4BE-58895355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000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FA86-3AE3-4AAD-9896-5FA336B1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B02C-D6EC-4C44-9176-369B9D61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A7ED8-44F4-4983-A57B-BE295740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FB85-AEB1-493E-8807-78D79BD3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CA25E-A35E-4524-8D04-ACADB99B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4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D2AF-69E4-442E-B6A0-C18A80E6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D1871-C65C-4739-BD0E-3CF839F4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4655A-5C0D-42AE-8A74-1294F5620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9E78B-2DEE-4495-AD1A-3F81682C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59D5C-4F52-44B7-89D9-3DDF1C3F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666A2-4E94-42C9-B976-121ABD70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19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EC5F-F2FC-4F48-8B93-3697F33B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DBCD9-2F69-4BD9-A4E0-DB9BC247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CDC2A-5CFF-4DF5-9113-D3F88094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4D925-366F-445D-82CA-97E71F33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113B9-17C5-4A6D-946F-7DE48F539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3C4BA-B316-442A-B35C-E2365243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0A1FE-863C-4F87-9AB5-C20BFF6A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C7DCA-9A8B-4E07-A30C-7F0C589D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6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780C-79BC-4FB8-8B12-70135D3D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B7479-82FD-4023-807B-A4B639D2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39F4F-717E-4952-97E3-19AA8085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2C884-4CED-48EF-A79D-F5D9F443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0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7FF1C-0FF0-4A33-A1FF-EED48710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16CC7-F582-46EA-9A24-5B2E1ADD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316A-DF4F-4BF1-9687-3B5D5201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60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86AF-64E1-46CF-8A58-167FB26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3BB77-B62D-4478-BA55-763C4259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93D6C-EB4C-4C5B-8602-F680156C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F1F7A-1E07-423A-B534-E10A559F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5818-3387-46EA-9E34-2F121052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52AB-9F49-4B39-B139-72DECCB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50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DCF1-ACDE-4D7C-8586-CD704CFC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567FD-DA3F-46D2-A648-4BA91C8CD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86DBE-024E-4F9B-A275-00BFAC8C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80A5-5640-41A8-BFA1-64523AD0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A5E4A-FC14-43B2-8FB8-9D74D56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0F4B8-AE10-40AF-90D1-24D91A60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95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26ADF-04CF-4B03-998F-6FCE067C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CA02C-DC83-4F1C-8CCC-72C51AF5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D6D30-577B-4818-906A-FC72C2E5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AAF8-175B-4525-857F-7F3C7BB94A50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1A179-0314-46F3-9527-E88222DC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20BE-C568-48CA-97B5-0464CC18E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0A90-D9EA-42F0-88AE-20961D1242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A242838-5C33-4DC4-AC9B-C9B7C6BA4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7BF25E-7C27-4FF5-B148-1E38017C5D24}"/>
              </a:ext>
            </a:extLst>
          </p:cNvPr>
          <p:cNvSpPr txBox="1"/>
          <p:nvPr/>
        </p:nvSpPr>
        <p:spPr>
          <a:xfrm>
            <a:off x="1142338" y="3315695"/>
            <a:ext cx="9907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7200" b="1" dirty="0">
                <a:solidFill>
                  <a:schemeClr val="bg1"/>
                </a:solidFill>
              </a:rPr>
              <a:t>LAWATAN ROH KUDUS</a:t>
            </a:r>
          </a:p>
          <a:p>
            <a:pPr algn="ctr"/>
            <a:r>
              <a:rPr lang="en-ID" sz="7200" b="1" dirty="0">
                <a:solidFill>
                  <a:schemeClr val="bg1"/>
                </a:solidFill>
              </a:rPr>
              <a:t>(PENTAKOSTA)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4FA28-9204-4404-8105-02818CA6B967}"/>
              </a:ext>
            </a:extLst>
          </p:cNvPr>
          <p:cNvSpPr txBox="1"/>
          <p:nvPr/>
        </p:nvSpPr>
        <p:spPr>
          <a:xfrm>
            <a:off x="3576100" y="5624019"/>
            <a:ext cx="503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err="1">
                <a:solidFill>
                  <a:schemeClr val="bg1"/>
                </a:solidFill>
              </a:rPr>
              <a:t>Kisah</a:t>
            </a:r>
            <a:r>
              <a:rPr lang="en-ID" sz="3200" b="1" dirty="0">
                <a:solidFill>
                  <a:schemeClr val="bg1"/>
                </a:solidFill>
              </a:rPr>
              <a:t> Para Rasul 2:38-47</a:t>
            </a:r>
          </a:p>
        </p:txBody>
      </p:sp>
    </p:spTree>
    <p:extLst>
      <p:ext uri="{BB962C8B-B14F-4D97-AF65-F5344CB8AC3E}">
        <p14:creationId xmlns:p14="http://schemas.microsoft.com/office/powerpoint/2010/main" val="277617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46BE9-40E8-49C0-9740-5C1AABA59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3771C-C47E-4BD3-841F-03CEFCAEF54C}"/>
              </a:ext>
            </a:extLst>
          </p:cNvPr>
          <p:cNvSpPr txBox="1"/>
          <p:nvPr/>
        </p:nvSpPr>
        <p:spPr>
          <a:xfrm>
            <a:off x="685138" y="2165784"/>
            <a:ext cx="10821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>
                <a:solidFill>
                  <a:schemeClr val="bg1"/>
                </a:solidFill>
              </a:rPr>
              <a:t>Ketika </a:t>
            </a:r>
            <a:r>
              <a:rPr lang="en-ID" sz="3000" dirty="0" err="1">
                <a:solidFill>
                  <a:schemeClr val="bg1"/>
                </a:solidFill>
              </a:rPr>
              <a:t>tiba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Pentakosta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semua</a:t>
            </a:r>
            <a:r>
              <a:rPr lang="en-ID" sz="3000" dirty="0">
                <a:solidFill>
                  <a:schemeClr val="bg1"/>
                </a:solidFill>
              </a:rPr>
              <a:t> orang </a:t>
            </a:r>
            <a:r>
              <a:rPr lang="en-ID" sz="3000" dirty="0" err="1">
                <a:solidFill>
                  <a:schemeClr val="bg1"/>
                </a:solidFill>
              </a:rPr>
              <a:t>percaya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berkumpul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satu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tempat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Tiba-tiba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turunlah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langit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suatu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bunyi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seperti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tiupan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angin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keras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memenuhi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seluruh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rumah</a:t>
            </a:r>
            <a:r>
              <a:rPr lang="en-ID" sz="3000" dirty="0">
                <a:solidFill>
                  <a:schemeClr val="bg1"/>
                </a:solidFill>
              </a:rPr>
              <a:t>, di mana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duduk; dan </a:t>
            </a:r>
            <a:r>
              <a:rPr lang="en-ID" sz="3000" dirty="0" err="1">
                <a:solidFill>
                  <a:schemeClr val="bg1"/>
                </a:solidFill>
              </a:rPr>
              <a:t>tampaklah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lidah-lidah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seperti</a:t>
            </a:r>
            <a:r>
              <a:rPr lang="en-ID" sz="3000" dirty="0">
                <a:solidFill>
                  <a:schemeClr val="bg1"/>
                </a:solidFill>
              </a:rPr>
              <a:t> nyala </a:t>
            </a:r>
            <a:r>
              <a:rPr lang="en-ID" sz="3000" dirty="0" err="1">
                <a:solidFill>
                  <a:schemeClr val="bg1"/>
                </a:solidFill>
              </a:rPr>
              <a:t>api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bertebaran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hinggap</a:t>
            </a:r>
            <a:r>
              <a:rPr lang="en-ID" sz="3000" dirty="0">
                <a:solidFill>
                  <a:schemeClr val="bg1"/>
                </a:solidFill>
              </a:rPr>
              <a:t> pada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masing-masing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Maka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penuhlah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</a:t>
            </a:r>
            <a:r>
              <a:rPr lang="en-ID" sz="3000" dirty="0">
                <a:solidFill>
                  <a:schemeClr val="bg1"/>
                </a:solidFill>
              </a:rPr>
              <a:t> Kudus, </a:t>
            </a:r>
            <a:r>
              <a:rPr lang="en-ID" sz="3000" dirty="0" err="1">
                <a:solidFill>
                  <a:schemeClr val="bg1"/>
                </a:solidFill>
              </a:rPr>
              <a:t>lalu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mulai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berkata</a:t>
            </a:r>
            <a:r>
              <a:rPr lang="en-ID" sz="3000" dirty="0">
                <a:solidFill>
                  <a:schemeClr val="bg1"/>
                </a:solidFill>
              </a:rPr>
              <a:t>-kata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bahasa-bahasa</a:t>
            </a:r>
            <a:r>
              <a:rPr lang="en-ID" sz="3000" dirty="0">
                <a:solidFill>
                  <a:schemeClr val="bg1"/>
                </a:solidFill>
              </a:rPr>
              <a:t> lain, </a:t>
            </a:r>
            <a:r>
              <a:rPr lang="en-ID" sz="3000" dirty="0" err="1">
                <a:solidFill>
                  <a:schemeClr val="bg1"/>
                </a:solidFill>
              </a:rPr>
              <a:t>seperti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diberikan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Roh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mengatakannya</a:t>
            </a:r>
            <a:r>
              <a:rPr lang="en-ID" sz="3000" dirty="0">
                <a:solidFill>
                  <a:schemeClr val="bg1"/>
                </a:solidFill>
              </a:rPr>
              <a:t>. (KPR 2:1-4)</a:t>
            </a:r>
          </a:p>
        </p:txBody>
      </p:sp>
    </p:spTree>
    <p:extLst>
      <p:ext uri="{BB962C8B-B14F-4D97-AF65-F5344CB8AC3E}">
        <p14:creationId xmlns:p14="http://schemas.microsoft.com/office/powerpoint/2010/main" val="3562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D046D8-6F71-46D8-927D-8F98863E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2ECFF-156B-482D-9B4D-B5498F862C36}"/>
              </a:ext>
            </a:extLst>
          </p:cNvPr>
          <p:cNvSpPr txBox="1"/>
          <p:nvPr/>
        </p:nvSpPr>
        <p:spPr>
          <a:xfrm>
            <a:off x="831575" y="1129086"/>
            <a:ext cx="9621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Kitab </a:t>
            </a:r>
            <a:r>
              <a:rPr lang="en-ID" sz="3200" dirty="0" err="1"/>
              <a:t>Kisah</a:t>
            </a:r>
            <a:r>
              <a:rPr lang="en-ID" sz="3200" dirty="0"/>
              <a:t> Para Rasul </a:t>
            </a:r>
            <a:r>
              <a:rPr lang="en-ID" sz="3200" dirty="0" err="1"/>
              <a:t>mencatat</a:t>
            </a:r>
            <a:r>
              <a:rPr lang="en-ID" sz="3200" dirty="0"/>
              <a:t> </a:t>
            </a:r>
            <a:r>
              <a:rPr lang="en-ID" sz="3200" dirty="0" err="1"/>
              <a:t>bagaimana</a:t>
            </a:r>
            <a:r>
              <a:rPr lang="en-ID" sz="3200" dirty="0"/>
              <a:t> </a:t>
            </a:r>
            <a:r>
              <a:rPr lang="en-ID" sz="3200" dirty="0" err="1"/>
              <a:t>gereja</a:t>
            </a:r>
            <a:r>
              <a:rPr lang="en-ID" sz="3200" dirty="0"/>
              <a:t>-Nya </a:t>
            </a:r>
            <a:r>
              <a:rPr lang="en-ID" sz="3200" dirty="0" err="1"/>
              <a:t>berdiri</a:t>
            </a:r>
            <a:r>
              <a:rPr lang="en-ID" sz="3200" dirty="0"/>
              <a:t> dan </a:t>
            </a:r>
            <a:r>
              <a:rPr lang="en-ID" sz="3200" dirty="0" err="1"/>
              <a:t>melewati</a:t>
            </a:r>
            <a:r>
              <a:rPr lang="en-ID" sz="3200" dirty="0"/>
              <a:t> </a:t>
            </a:r>
            <a:r>
              <a:rPr lang="en-ID" sz="3200" dirty="0" err="1"/>
              <a:t>perjalanan</a:t>
            </a:r>
            <a:r>
              <a:rPr lang="en-ID" sz="3200" dirty="0"/>
              <a:t> </a:t>
            </a:r>
            <a:r>
              <a:rPr lang="en-ID" sz="3200" dirty="0" err="1"/>
              <a:t>sejarah</a:t>
            </a:r>
            <a:r>
              <a:rPr lang="en-ID" sz="3200" dirty="0"/>
              <a:t> yang </a:t>
            </a:r>
            <a:r>
              <a:rPr lang="en-ID" sz="3200" dirty="0" err="1"/>
              <a:t>luar</a:t>
            </a:r>
            <a:r>
              <a:rPr lang="en-ID" sz="3200" dirty="0"/>
              <a:t> </a:t>
            </a:r>
            <a:r>
              <a:rPr lang="en-ID" sz="3200" dirty="0" err="1"/>
              <a:t>biasa</a:t>
            </a:r>
            <a:r>
              <a:rPr lang="en-ID" sz="3200" dirty="0"/>
              <a:t>. </a:t>
            </a:r>
          </a:p>
          <a:p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dilawat</a:t>
            </a:r>
            <a:r>
              <a:rPr lang="en-ID" sz="3200" dirty="0"/>
              <a:t> </a:t>
            </a:r>
            <a:r>
              <a:rPr lang="en-ID" sz="3200" dirty="0" err="1"/>
              <a:t>Roh</a:t>
            </a:r>
            <a:r>
              <a:rPr lang="en-ID" sz="3200" dirty="0"/>
              <a:t> Kudus </a:t>
            </a:r>
            <a:r>
              <a:rPr lang="en-ID" sz="3200" dirty="0" err="1"/>
              <a:t>sebagaimana</a:t>
            </a:r>
            <a:r>
              <a:rPr lang="en-ID" sz="3200" dirty="0"/>
              <a:t>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dinubuatkan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Perjanjian</a:t>
            </a:r>
            <a:r>
              <a:rPr lang="en-ID" sz="3200" dirty="0"/>
              <a:t> Lama dan </a:t>
            </a:r>
            <a:r>
              <a:rPr lang="en-ID" sz="3200" dirty="0" err="1"/>
              <a:t>digenapi</a:t>
            </a:r>
            <a:r>
              <a:rPr lang="en-ID" sz="3200" dirty="0"/>
              <a:t> pada </a:t>
            </a:r>
            <a:r>
              <a:rPr lang="en-ID" sz="3200" dirty="0" err="1"/>
              <a:t>hari</a:t>
            </a:r>
            <a:r>
              <a:rPr lang="en-ID" sz="3200" dirty="0"/>
              <a:t> </a:t>
            </a:r>
            <a:r>
              <a:rPr lang="en-ID" sz="3200" dirty="0" err="1"/>
              <a:t>pentakosta</a:t>
            </a:r>
            <a:r>
              <a:rPr lang="en-ID" sz="32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C8978-039F-4515-B0D1-DCD6E485206B}"/>
              </a:ext>
            </a:extLst>
          </p:cNvPr>
          <p:cNvSpPr txBox="1"/>
          <p:nvPr/>
        </p:nvSpPr>
        <p:spPr>
          <a:xfrm>
            <a:off x="701039" y="4646590"/>
            <a:ext cx="10789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5000" b="1" dirty="0">
                <a:solidFill>
                  <a:schemeClr val="bg1"/>
                </a:solidFill>
              </a:rPr>
              <a:t>APA CIRI-CIRI ORANG YANG </a:t>
            </a:r>
          </a:p>
          <a:p>
            <a:pPr algn="r"/>
            <a:r>
              <a:rPr lang="en-ID" sz="5000" b="1" dirty="0">
                <a:solidFill>
                  <a:schemeClr val="bg1"/>
                </a:solidFill>
              </a:rPr>
              <a:t>MENGALAMI LAWATAN ROH KUDUS:</a:t>
            </a:r>
          </a:p>
        </p:txBody>
      </p:sp>
    </p:spTree>
    <p:extLst>
      <p:ext uri="{BB962C8B-B14F-4D97-AF65-F5344CB8AC3E}">
        <p14:creationId xmlns:p14="http://schemas.microsoft.com/office/powerpoint/2010/main" val="46165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91656-F068-408A-BA14-0024B5D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25D46-E25A-4383-91A0-7ECCB47CB502}"/>
              </a:ext>
            </a:extLst>
          </p:cNvPr>
          <p:cNvSpPr txBox="1"/>
          <p:nvPr/>
        </p:nvSpPr>
        <p:spPr>
          <a:xfrm>
            <a:off x="3141734" y="931824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BERTOBAT DARI DOSA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2AE81-E854-4478-9FD9-03395D42A437}"/>
              </a:ext>
            </a:extLst>
          </p:cNvPr>
          <p:cNvSpPr txBox="1"/>
          <p:nvPr/>
        </p:nvSpPr>
        <p:spPr>
          <a:xfrm>
            <a:off x="3141734" y="1628778"/>
            <a:ext cx="80923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“Jawab Petrus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: "</a:t>
            </a:r>
            <a:r>
              <a:rPr lang="en-ID" sz="3000" dirty="0" err="1"/>
              <a:t>Bertobatlah</a:t>
            </a:r>
            <a:r>
              <a:rPr lang="en-ID" sz="3000" dirty="0"/>
              <a:t> dan </a:t>
            </a:r>
            <a:r>
              <a:rPr lang="en-ID" sz="3000" dirty="0" err="1"/>
              <a:t>hendaklah</a:t>
            </a:r>
            <a:r>
              <a:rPr lang="en-ID" sz="3000" dirty="0"/>
              <a:t> </a:t>
            </a:r>
            <a:r>
              <a:rPr lang="en-ID" sz="3000" dirty="0" err="1"/>
              <a:t>kamu</a:t>
            </a:r>
            <a:r>
              <a:rPr lang="en-ID" sz="3000" dirty="0"/>
              <a:t> </a:t>
            </a:r>
            <a:r>
              <a:rPr lang="en-ID" sz="3000" dirty="0" err="1"/>
              <a:t>masing-masing</a:t>
            </a:r>
            <a:r>
              <a:rPr lang="en-ID" sz="3000" dirty="0"/>
              <a:t> </a:t>
            </a:r>
            <a:r>
              <a:rPr lang="en-ID" sz="3000" dirty="0" err="1"/>
              <a:t>memberi</a:t>
            </a:r>
            <a:r>
              <a:rPr lang="en-ID" sz="3000" dirty="0"/>
              <a:t> </a:t>
            </a:r>
            <a:r>
              <a:rPr lang="en-ID" sz="3000" dirty="0" err="1"/>
              <a:t>dirimu</a:t>
            </a:r>
            <a:r>
              <a:rPr lang="en-ID" sz="3000" dirty="0"/>
              <a:t> </a:t>
            </a:r>
            <a:r>
              <a:rPr lang="en-ID" sz="3000" dirty="0" err="1"/>
              <a:t>dibaptis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nama</a:t>
            </a:r>
            <a:r>
              <a:rPr lang="en-ID" sz="3000" dirty="0"/>
              <a:t> </a:t>
            </a:r>
            <a:r>
              <a:rPr lang="en-ID" sz="3000" dirty="0" err="1"/>
              <a:t>Yesus</a:t>
            </a:r>
            <a:r>
              <a:rPr lang="en-ID" sz="3000" dirty="0"/>
              <a:t> </a:t>
            </a:r>
            <a:r>
              <a:rPr lang="en-ID" sz="3000" dirty="0" err="1"/>
              <a:t>Kristus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pengampunan</a:t>
            </a:r>
            <a:r>
              <a:rPr lang="en-ID" sz="3000" dirty="0"/>
              <a:t> </a:t>
            </a:r>
            <a:r>
              <a:rPr lang="en-ID" sz="3000" dirty="0" err="1"/>
              <a:t>dosamu</a:t>
            </a:r>
            <a:r>
              <a:rPr lang="en-ID" sz="3000" dirty="0"/>
              <a:t>, </a:t>
            </a:r>
            <a:r>
              <a:rPr lang="en-ID" sz="3000" dirty="0" err="1"/>
              <a:t>maka</a:t>
            </a:r>
            <a:r>
              <a:rPr lang="en-ID" sz="3000" dirty="0"/>
              <a:t> </a:t>
            </a:r>
            <a:r>
              <a:rPr lang="en-ID" sz="3000" dirty="0" err="1"/>
              <a:t>kamu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menerima</a:t>
            </a:r>
            <a:r>
              <a:rPr lang="en-ID" sz="3000" dirty="0"/>
              <a:t> </a:t>
            </a:r>
            <a:r>
              <a:rPr lang="en-ID" sz="3000" dirty="0" err="1"/>
              <a:t>karunia</a:t>
            </a:r>
            <a:r>
              <a:rPr lang="en-ID" sz="3000" dirty="0"/>
              <a:t> </a:t>
            </a:r>
            <a:r>
              <a:rPr lang="en-ID" sz="3000" dirty="0" err="1"/>
              <a:t>Roh</a:t>
            </a:r>
            <a:r>
              <a:rPr lang="en-ID" sz="3000" dirty="0"/>
              <a:t> Kudus.” (KPR 2:38).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892D3-D8F2-4EF5-8AF4-CA587532EEF7}"/>
              </a:ext>
            </a:extLst>
          </p:cNvPr>
          <p:cNvSpPr txBox="1"/>
          <p:nvPr/>
        </p:nvSpPr>
        <p:spPr>
          <a:xfrm>
            <a:off x="472964" y="1538688"/>
            <a:ext cx="2196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68E81-93DC-4244-839F-155627CC5896}"/>
              </a:ext>
            </a:extLst>
          </p:cNvPr>
          <p:cNvSpPr txBox="1"/>
          <p:nvPr/>
        </p:nvSpPr>
        <p:spPr>
          <a:xfrm>
            <a:off x="1442533" y="4598627"/>
            <a:ext cx="9306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</a:rPr>
              <a:t>Roh</a:t>
            </a:r>
            <a:r>
              <a:rPr lang="en-ID" sz="3000" dirty="0">
                <a:solidFill>
                  <a:schemeClr val="bg1"/>
                </a:solidFill>
              </a:rPr>
              <a:t> Kudus </a:t>
            </a:r>
            <a:r>
              <a:rPr lang="en-ID" sz="3000" dirty="0" err="1">
                <a:solidFill>
                  <a:schemeClr val="bg1"/>
                </a:solidFill>
              </a:rPr>
              <a:t>menyadarkan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seseorang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dosa-dosanya</a:t>
            </a:r>
            <a:r>
              <a:rPr lang="en-ID" sz="3000" dirty="0">
                <a:solidFill>
                  <a:schemeClr val="bg1"/>
                </a:solidFill>
              </a:rPr>
              <a:t>. Ketika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melawat</a:t>
            </a:r>
            <a:r>
              <a:rPr lang="en-ID" sz="3000" dirty="0">
                <a:solidFill>
                  <a:schemeClr val="bg1"/>
                </a:solidFill>
              </a:rPr>
              <a:t>, salah </a:t>
            </a:r>
            <a:r>
              <a:rPr lang="en-ID" sz="3000" dirty="0" err="1">
                <a:solidFill>
                  <a:schemeClr val="bg1"/>
                </a:solidFill>
              </a:rPr>
              <a:t>satu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dikerjakan</a:t>
            </a:r>
            <a:r>
              <a:rPr lang="en-ID" sz="3000" dirty="0">
                <a:solidFill>
                  <a:schemeClr val="bg1"/>
                </a:solidFill>
              </a:rPr>
              <a:t>-Nya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membongkar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dosa-dosa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sengaja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disembunyikan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pelakunya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65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B16D3-1E11-482A-875D-3FD9467D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BF68C-2D4A-4EE3-8C7F-9B80C4C48BDD}"/>
              </a:ext>
            </a:extLst>
          </p:cNvPr>
          <p:cNvSpPr txBox="1"/>
          <p:nvPr/>
        </p:nvSpPr>
        <p:spPr>
          <a:xfrm>
            <a:off x="3141733" y="2336081"/>
            <a:ext cx="700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BERTEKUN DALAM FIRMAN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833EE-D984-4444-8CE2-8FC0482D576A}"/>
              </a:ext>
            </a:extLst>
          </p:cNvPr>
          <p:cNvSpPr txBox="1"/>
          <p:nvPr/>
        </p:nvSpPr>
        <p:spPr>
          <a:xfrm>
            <a:off x="3141734" y="3033035"/>
            <a:ext cx="809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bertekun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pengajaran</a:t>
            </a:r>
            <a:r>
              <a:rPr lang="en-ID" sz="3000" dirty="0"/>
              <a:t> </a:t>
            </a:r>
            <a:r>
              <a:rPr lang="en-ID" sz="3000" dirty="0" err="1"/>
              <a:t>rasul-rasul</a:t>
            </a:r>
            <a:r>
              <a:rPr lang="en-ID" sz="3000" dirty="0"/>
              <a:t> dan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persekutuan</a:t>
            </a:r>
            <a:r>
              <a:rPr lang="en-ID" sz="3000" dirty="0"/>
              <a:t>. (KPR. 2:42)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7138E-681B-4FA8-BF56-C83D30E7A2B1}"/>
              </a:ext>
            </a:extLst>
          </p:cNvPr>
          <p:cNvSpPr txBox="1"/>
          <p:nvPr/>
        </p:nvSpPr>
        <p:spPr>
          <a:xfrm>
            <a:off x="472964" y="1538688"/>
            <a:ext cx="2196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7692-7D61-4056-B490-46E01163358D}"/>
              </a:ext>
            </a:extLst>
          </p:cNvPr>
          <p:cNvSpPr txBox="1"/>
          <p:nvPr/>
        </p:nvSpPr>
        <p:spPr>
          <a:xfrm>
            <a:off x="446313" y="4745652"/>
            <a:ext cx="11299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</a:rPr>
              <a:t>Seseorang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dilawat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</a:t>
            </a:r>
            <a:r>
              <a:rPr lang="en-ID" sz="3000" dirty="0">
                <a:solidFill>
                  <a:schemeClr val="bg1"/>
                </a:solidFill>
              </a:rPr>
              <a:t> Kudus,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terlihat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nyata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menjadi</a:t>
            </a:r>
            <a:r>
              <a:rPr lang="en-ID" sz="3000" dirty="0">
                <a:solidFill>
                  <a:schemeClr val="bg1"/>
                </a:solidFill>
              </a:rPr>
              <a:t> orang yang </a:t>
            </a:r>
            <a:r>
              <a:rPr lang="en-ID" sz="3000" dirty="0" err="1">
                <a:solidFill>
                  <a:schemeClr val="bg1"/>
                </a:solidFill>
              </a:rPr>
              <a:t>semakin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mencintai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firman</a:t>
            </a:r>
            <a:r>
              <a:rPr lang="en-ID" sz="3000" dirty="0">
                <a:solidFill>
                  <a:schemeClr val="bg1"/>
                </a:solidFill>
              </a:rPr>
              <a:t>-Nya.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kesadaran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merenungkan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firman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siang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hidupnya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21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F15B5-078E-4F7A-854C-596BD97B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FDB2C-447A-4BFD-A68B-A1F796A10F73}"/>
              </a:ext>
            </a:extLst>
          </p:cNvPr>
          <p:cNvSpPr txBox="1"/>
          <p:nvPr/>
        </p:nvSpPr>
        <p:spPr>
          <a:xfrm>
            <a:off x="3141733" y="830802"/>
            <a:ext cx="700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BERSEKUTU DENGAN SESAMA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2232-876C-40A6-9D9C-F6A478D92BAA}"/>
              </a:ext>
            </a:extLst>
          </p:cNvPr>
          <p:cNvSpPr txBox="1"/>
          <p:nvPr/>
        </p:nvSpPr>
        <p:spPr>
          <a:xfrm>
            <a:off x="3141733" y="1538688"/>
            <a:ext cx="8890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/>
              <a:t>“</a:t>
            </a:r>
            <a:r>
              <a:rPr lang="en-ID" sz="3000" b="1" dirty="0" err="1"/>
              <a:t>Dengan</a:t>
            </a:r>
            <a:r>
              <a:rPr lang="en-ID" sz="3000" b="1" dirty="0"/>
              <a:t> </a:t>
            </a:r>
            <a:r>
              <a:rPr lang="en-ID" sz="3000" b="1" dirty="0" err="1"/>
              <a:t>bertekun</a:t>
            </a:r>
            <a:r>
              <a:rPr lang="en-ID" sz="3000" b="1" dirty="0"/>
              <a:t> dan </a:t>
            </a:r>
            <a:r>
              <a:rPr lang="en-ID" sz="3000" b="1" dirty="0" err="1"/>
              <a:t>dengan</a:t>
            </a:r>
            <a:r>
              <a:rPr lang="en-ID" sz="3000" b="1" dirty="0"/>
              <a:t> </a:t>
            </a:r>
            <a:r>
              <a:rPr lang="en-ID" sz="3000" b="1" dirty="0" err="1"/>
              <a:t>sehati</a:t>
            </a:r>
            <a:r>
              <a:rPr lang="en-ID" sz="3000" b="1" dirty="0"/>
              <a:t> </a:t>
            </a:r>
            <a:r>
              <a:rPr lang="en-ID" sz="3000" b="1" dirty="0" err="1"/>
              <a:t>mereka</a:t>
            </a:r>
            <a:r>
              <a:rPr lang="en-ID" sz="3000" b="1" dirty="0"/>
              <a:t> </a:t>
            </a:r>
            <a:r>
              <a:rPr lang="en-ID" sz="3000" b="1" dirty="0" err="1"/>
              <a:t>berkumpul</a:t>
            </a:r>
            <a:r>
              <a:rPr lang="en-ID" sz="3000" b="1" dirty="0"/>
              <a:t> </a:t>
            </a:r>
            <a:r>
              <a:rPr lang="en-ID" sz="3000" b="1" dirty="0" err="1"/>
              <a:t>tiap-tiap</a:t>
            </a:r>
            <a:r>
              <a:rPr lang="en-ID" sz="3000" b="1" dirty="0"/>
              <a:t> </a:t>
            </a:r>
            <a:r>
              <a:rPr lang="en-ID" sz="3000" b="1" dirty="0" err="1"/>
              <a:t>hari</a:t>
            </a:r>
            <a:r>
              <a:rPr lang="en-ID" sz="3000" b="1" dirty="0"/>
              <a:t> </a:t>
            </a:r>
            <a:r>
              <a:rPr lang="en-ID" sz="3000" b="1" dirty="0" err="1"/>
              <a:t>dalam</a:t>
            </a:r>
            <a:r>
              <a:rPr lang="en-ID" sz="3000" b="1" dirty="0"/>
              <a:t> Bait Allah.” </a:t>
            </a:r>
            <a:br>
              <a:rPr lang="en-ID" sz="3000" b="1" dirty="0"/>
            </a:br>
            <a:r>
              <a:rPr lang="en-ID" sz="3000" b="1" dirty="0"/>
              <a:t>(KPR. 2:46)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2CCD5-8765-4382-B719-65FC51A48AF5}"/>
              </a:ext>
            </a:extLst>
          </p:cNvPr>
          <p:cNvSpPr txBox="1"/>
          <p:nvPr/>
        </p:nvSpPr>
        <p:spPr>
          <a:xfrm>
            <a:off x="472964" y="1538688"/>
            <a:ext cx="2196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5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3DD12-4B68-4FE1-B42D-07D5FA0027E6}"/>
              </a:ext>
            </a:extLst>
          </p:cNvPr>
          <p:cNvSpPr txBox="1"/>
          <p:nvPr/>
        </p:nvSpPr>
        <p:spPr>
          <a:xfrm>
            <a:off x="1417581" y="5319312"/>
            <a:ext cx="9356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</a:rPr>
              <a:t>Bersekutu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berbagi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menguatkan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meneguhkan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1F9D9-1827-4C87-91FE-1B4032D11C19}"/>
              </a:ext>
            </a:extLst>
          </p:cNvPr>
          <p:cNvSpPr txBox="1"/>
          <p:nvPr/>
        </p:nvSpPr>
        <p:spPr>
          <a:xfrm>
            <a:off x="3141733" y="3209032"/>
            <a:ext cx="842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Lawatan</a:t>
            </a:r>
            <a:r>
              <a:rPr lang="en-ID" sz="3000" dirty="0"/>
              <a:t> </a:t>
            </a:r>
            <a:r>
              <a:rPr lang="en-ID" sz="3000" dirty="0" err="1"/>
              <a:t>Roh</a:t>
            </a:r>
            <a:r>
              <a:rPr lang="en-ID" sz="3000" dirty="0"/>
              <a:t> Kudus </a:t>
            </a:r>
            <a:r>
              <a:rPr lang="en-ID" sz="3000" dirty="0" err="1"/>
              <a:t>menyadarkan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</a:t>
            </a:r>
            <a:r>
              <a:rPr lang="en-ID" sz="3000" dirty="0" err="1"/>
              <a:t>kesalingtergantungan</a:t>
            </a:r>
            <a:r>
              <a:rPr lang="en-ID" sz="3000" dirty="0"/>
              <a:t> </a:t>
            </a:r>
            <a:r>
              <a:rPr lang="en-ID" sz="3000" dirty="0" err="1"/>
              <a:t>satu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yang lain, </a:t>
            </a:r>
            <a:r>
              <a:rPr lang="en-ID" sz="3000" dirty="0" err="1"/>
              <a:t>tidak</a:t>
            </a:r>
            <a:r>
              <a:rPr lang="en-ID" sz="3000" dirty="0"/>
              <a:t> </a:t>
            </a:r>
            <a:r>
              <a:rPr lang="en-ID" sz="3000" dirty="0" err="1"/>
              <a:t>bisa</a:t>
            </a:r>
            <a:r>
              <a:rPr lang="en-ID" sz="3000" dirty="0"/>
              <a:t> </a:t>
            </a:r>
            <a:r>
              <a:rPr lang="en-ID" sz="3000" dirty="0" err="1"/>
              <a:t>hidup</a:t>
            </a:r>
            <a:r>
              <a:rPr lang="en-ID" sz="3000" dirty="0"/>
              <a:t> </a:t>
            </a:r>
            <a:r>
              <a:rPr lang="en-ID" sz="3000" dirty="0" err="1"/>
              <a:t>sendiri-sendiri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murid </a:t>
            </a:r>
            <a:r>
              <a:rPr lang="en-ID" sz="3000" dirty="0" err="1"/>
              <a:t>Kristus</a:t>
            </a:r>
            <a:r>
              <a:rPr lang="en-ID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47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Niko Siregar</cp:lastModifiedBy>
  <cp:revision>5</cp:revision>
  <dcterms:created xsi:type="dcterms:W3CDTF">2021-04-26T19:12:11Z</dcterms:created>
  <dcterms:modified xsi:type="dcterms:W3CDTF">2021-04-27T04:46:15Z</dcterms:modified>
</cp:coreProperties>
</file>