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00" r:id="rId3"/>
    <p:sldId id="277" r:id="rId4"/>
    <p:sldId id="278" r:id="rId5"/>
    <p:sldId id="265" r:id="rId6"/>
    <p:sldId id="282" r:id="rId7"/>
    <p:sldId id="257" r:id="rId8"/>
    <p:sldId id="258" r:id="rId9"/>
    <p:sldId id="281" r:id="rId10"/>
    <p:sldId id="259" r:id="rId11"/>
    <p:sldId id="260" r:id="rId12"/>
    <p:sldId id="261" r:id="rId13"/>
    <p:sldId id="271" r:id="rId14"/>
    <p:sldId id="262" r:id="rId15"/>
    <p:sldId id="263" r:id="rId16"/>
    <p:sldId id="279" r:id="rId17"/>
    <p:sldId id="276" r:id="rId18"/>
    <p:sldId id="264" r:id="rId19"/>
    <p:sldId id="303" r:id="rId20"/>
    <p:sldId id="304" r:id="rId21"/>
    <p:sldId id="305" r:id="rId22"/>
    <p:sldId id="306" r:id="rId23"/>
    <p:sldId id="307" r:id="rId24"/>
    <p:sldId id="308" r:id="rId25"/>
    <p:sldId id="268" r:id="rId26"/>
    <p:sldId id="287" r:id="rId27"/>
    <p:sldId id="288" r:id="rId28"/>
    <p:sldId id="283" r:id="rId29"/>
    <p:sldId id="284" r:id="rId30"/>
    <p:sldId id="285" r:id="rId31"/>
    <p:sldId id="289" r:id="rId32"/>
    <p:sldId id="295" r:id="rId33"/>
    <p:sldId id="286" r:id="rId34"/>
    <p:sldId id="290" r:id="rId35"/>
    <p:sldId id="291" r:id="rId36"/>
    <p:sldId id="296" r:id="rId37"/>
    <p:sldId id="280" r:id="rId38"/>
    <p:sldId id="273" r:id="rId39"/>
    <p:sldId id="274" r:id="rId40"/>
    <p:sldId id="269" r:id="rId41"/>
    <p:sldId id="302" r:id="rId42"/>
    <p:sldId id="270" r:id="rId43"/>
    <p:sldId id="297" r:id="rId44"/>
    <p:sldId id="275" r:id="rId45"/>
    <p:sldId id="298" r:id="rId46"/>
    <p:sldId id="301" r:id="rId47"/>
    <p:sldId id="299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0066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>
      <p:cViewPr>
        <p:scale>
          <a:sx n="63" d="100"/>
          <a:sy n="63" d="100"/>
        </p:scale>
        <p:origin x="7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118872" cy="118872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03010-E291-4CE0-ACD5-B4C0746813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1792" y="1883664"/>
            <a:ext cx="7370064" cy="1743825"/>
          </a:xfrm>
        </p:spPr>
        <p:txBody>
          <a:bodyPr>
            <a:noAutofit/>
          </a:bodyPr>
          <a:lstStyle/>
          <a:p>
            <a:r>
              <a:rPr lang="en-US" sz="5400" cap="none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wcard Gothic" panose="04020904020102020604" pitchFamily="82" charset="0"/>
                <a:cs typeface="Aharoni" panose="02010803020104030203" pitchFamily="2" charset="-79"/>
              </a:rPr>
              <a:t>KEMANUSIAAN</a:t>
            </a:r>
            <a:r>
              <a:rPr lang="en-US" sz="5400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wcard Gothic" panose="04020904020102020604" pitchFamily="82" charset="0"/>
                <a:cs typeface="Aharoni" panose="02010803020104030203" pitchFamily="2" charset="-79"/>
              </a:rPr>
              <a:t> </a:t>
            </a:r>
            <a:r>
              <a:rPr lang="en-US" sz="5400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&amp;</a:t>
            </a:r>
            <a:br>
              <a:rPr lang="en-US" sz="5400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en-US" sz="5400" cap="none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99FF3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wcard Gothic" panose="04020904020102020604" pitchFamily="82" charset="0"/>
                <a:cs typeface="Aharoni" panose="02010803020104030203" pitchFamily="2" charset="-79"/>
              </a:rPr>
              <a:t>KEILAHIAN</a:t>
            </a:r>
            <a:r>
              <a:rPr lang="en-US" sz="5400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9FF3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wcard Gothic" panose="04020904020102020604" pitchFamily="82" charset="0"/>
                <a:cs typeface="Aharoni" panose="02010803020104030203" pitchFamily="2" charset="-79"/>
              </a:rPr>
              <a:t> </a:t>
            </a:r>
            <a:r>
              <a:rPr lang="en-US" sz="5400" cap="none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99FF3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wcard Gothic" panose="04020904020102020604" pitchFamily="82" charset="0"/>
                <a:cs typeface="Aharoni" panose="02010803020104030203" pitchFamily="2" charset="-79"/>
              </a:rPr>
              <a:t>YESUS</a:t>
            </a:r>
            <a:endParaRPr lang="id-ID" sz="5400" cap="none" dirty="0">
              <a:ln w="9525">
                <a:solidFill>
                  <a:schemeClr val="bg1"/>
                </a:solidFill>
                <a:prstDash val="solid"/>
              </a:ln>
              <a:solidFill>
                <a:srgbClr val="99FF3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howcard Gothic" panose="04020904020102020604" pitchFamily="82" charset="0"/>
              <a:cs typeface="Aharoni" panose="02010803020104030203" pitchFamily="2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5FE3BB-FECF-F2CF-7A1B-4F8AA1663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16" y="754380"/>
            <a:ext cx="3922776" cy="534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A37D0D-8990-C569-F06B-0CB7801FB6E9}"/>
              </a:ext>
            </a:extLst>
          </p:cNvPr>
          <p:cNvSpPr txBox="1"/>
          <p:nvPr/>
        </p:nvSpPr>
        <p:spPr>
          <a:xfrm>
            <a:off x="4907280" y="4379976"/>
            <a:ext cx="6552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FF00"/>
                </a:solidFill>
                <a:latin typeface="Franklin Gothic Heavy" panose="020B0903020102020204" pitchFamily="34" charset="0"/>
              </a:rPr>
              <a:t>DEPARTEMEN</a:t>
            </a:r>
            <a:r>
              <a:rPr lang="en-US" b="1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Franklin Gothic Heavy" panose="020B0903020102020204" pitchFamily="34" charset="0"/>
              </a:rPr>
              <a:t>TEOLOGI</a:t>
            </a:r>
            <a:r>
              <a:rPr lang="en-US" b="1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DAN </a:t>
            </a:r>
            <a:r>
              <a:rPr lang="en-US" b="1" dirty="0" err="1">
                <a:solidFill>
                  <a:srgbClr val="FFFF00"/>
                </a:solidFill>
                <a:latin typeface="Franklin Gothic Heavy" panose="020B0903020102020204" pitchFamily="34" charset="0"/>
              </a:rPr>
              <a:t>AJARAN</a:t>
            </a:r>
            <a:endParaRPr lang="en-ID" b="1" dirty="0">
              <a:solidFill>
                <a:srgbClr val="FFFF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16EDB2-B441-0D74-3347-921E10BD64E6}"/>
              </a:ext>
            </a:extLst>
          </p:cNvPr>
          <p:cNvSpPr txBox="1"/>
          <p:nvPr/>
        </p:nvSpPr>
        <p:spPr>
          <a:xfrm>
            <a:off x="5145024" y="5159002"/>
            <a:ext cx="6300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6FFFF"/>
                </a:solidFill>
                <a:latin typeface="Arial Black" panose="020B0A04020102020204" pitchFamily="34" charset="0"/>
              </a:rPr>
              <a:t>BADAN </a:t>
            </a:r>
            <a:r>
              <a:rPr lang="en-US" sz="2000" b="1" dirty="0" err="1">
                <a:solidFill>
                  <a:srgbClr val="66FFFF"/>
                </a:solidFill>
                <a:latin typeface="Arial Black" panose="020B0A04020102020204" pitchFamily="34" charset="0"/>
              </a:rPr>
              <a:t>PENGURUS</a:t>
            </a:r>
            <a:r>
              <a:rPr lang="en-US" sz="2000" b="1" dirty="0">
                <a:solidFill>
                  <a:srgbClr val="66FFFF"/>
                </a:solidFill>
                <a:latin typeface="Arial Black" panose="020B0A04020102020204" pitchFamily="34" charset="0"/>
              </a:rPr>
              <a:t> PUSAT  </a:t>
            </a:r>
          </a:p>
          <a:p>
            <a:pPr algn="ctr"/>
            <a:r>
              <a:rPr lang="en-US" sz="2000" b="1" dirty="0" err="1">
                <a:solidFill>
                  <a:srgbClr val="66FFFF"/>
                </a:solidFill>
                <a:latin typeface="Arial Black" panose="020B0A04020102020204" pitchFamily="34" charset="0"/>
              </a:rPr>
              <a:t>GEREJA</a:t>
            </a:r>
            <a:r>
              <a:rPr lang="en-US" sz="2000" b="1" dirty="0">
                <a:solidFill>
                  <a:srgbClr val="66FFFF"/>
                </a:solidFill>
                <a:latin typeface="Arial Black" panose="020B0A04020102020204" pitchFamily="34" charset="0"/>
              </a:rPr>
              <a:t> BETHEL INDONESIA</a:t>
            </a:r>
            <a:endParaRPr lang="en-ID" sz="2000" b="1" dirty="0">
              <a:solidFill>
                <a:srgbClr val="66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868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9826A-75BE-4395-8699-41F975ADC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err="1">
                <a:solidFill>
                  <a:srgbClr val="FFC000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MEMILIKI</a:t>
            </a:r>
            <a:r>
              <a:rPr lang="en-US" sz="3600" dirty="0">
                <a:solidFill>
                  <a:srgbClr val="FFC000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Emosi</a:t>
            </a:r>
            <a:r>
              <a:rPr lang="en-US" sz="3600" dirty="0">
                <a:solidFill>
                  <a:srgbClr val="FFC000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3600" dirty="0" err="1">
                <a:solidFill>
                  <a:srgbClr val="FFC000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Ekspresi</a:t>
            </a:r>
            <a:endParaRPr lang="id-ID" dirty="0">
              <a:solidFill>
                <a:srgbClr val="FFC0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2991B-9497-48E4-AA83-90AE3F4F4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Dalam kitab </a:t>
            </a:r>
            <a:r>
              <a:rPr lang="en-US" sz="2800" dirty="0" err="1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Injil</a:t>
            </a:r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,  </a:t>
            </a:r>
            <a:r>
              <a:rPr lang="en-US" sz="2800" dirty="0" err="1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Yesus</a:t>
            </a:r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digambarkan</a:t>
            </a:r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sebagai </a:t>
            </a:r>
            <a:r>
              <a:rPr lang="en-US" sz="2800" dirty="0" err="1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pribadi</a:t>
            </a:r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yang </a:t>
            </a:r>
            <a:r>
              <a:rPr lang="en-US" sz="2800" dirty="0" err="1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mengalami</a:t>
            </a:r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emosi</a:t>
            </a:r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manusiawi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.</a:t>
            </a:r>
          </a:p>
          <a:p>
            <a:pPr lvl="1"/>
            <a:r>
              <a:rPr lang="en-US" sz="280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Yesus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menunjukkan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kegembiraan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(</a:t>
            </a:r>
            <a:r>
              <a:rPr lang="en-US" sz="280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Luk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. 10:21)</a:t>
            </a:r>
          </a:p>
          <a:p>
            <a:pPr lvl="1"/>
            <a:r>
              <a:rPr lang="en-US" sz="280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Kesedihan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(Yoh. 11:35)</a:t>
            </a:r>
          </a:p>
          <a:p>
            <a:pPr lvl="1"/>
            <a:r>
              <a:rPr lang="en-US" sz="280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Kemarahan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(</a:t>
            </a:r>
            <a:r>
              <a:rPr lang="en-US" sz="280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Mrk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. 3:5)</a:t>
            </a:r>
          </a:p>
          <a:p>
            <a:pPr lvl="1"/>
            <a:r>
              <a:rPr lang="en-US" sz="280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Keterkejutan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(</a:t>
            </a:r>
            <a:r>
              <a:rPr lang="en-US" sz="280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Mrk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. 6:6)</a:t>
            </a:r>
            <a:endParaRPr lang="id-ID" sz="28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id-ID" sz="3200" dirty="0">
              <a:solidFill>
                <a:schemeClr val="accent1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6787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E627D-8A54-4C9C-9EE1-25B65F0F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err="1">
                <a:solidFill>
                  <a:srgbClr val="FFC000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Kelelahan</a:t>
            </a:r>
            <a:r>
              <a:rPr lang="en-US" sz="3600" dirty="0">
                <a:solidFill>
                  <a:srgbClr val="FFC000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Rasa </a:t>
            </a:r>
            <a:r>
              <a:rPr lang="en-US" sz="3600" dirty="0" err="1">
                <a:solidFill>
                  <a:srgbClr val="FFC000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Lapar</a:t>
            </a:r>
            <a:r>
              <a:rPr lang="en-US" sz="3600" dirty="0">
                <a:solidFill>
                  <a:srgbClr val="FFC000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id-ID" dirty="0">
              <a:solidFill>
                <a:srgbClr val="FFC0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DD178-8F87-4A96-898E-D9DF44982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Yesus</a:t>
            </a:r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mengalami</a:t>
            </a:r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kelelahan</a:t>
            </a:r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fisik</a:t>
            </a:r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2800" dirty="0" err="1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kebutuhan</a:t>
            </a:r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akan </a:t>
            </a:r>
            <a:r>
              <a:rPr lang="en-US" sz="2800" dirty="0" err="1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istirahat</a:t>
            </a:r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seperti </a:t>
            </a:r>
            <a:r>
              <a:rPr lang="en-US" sz="2800" dirty="0" err="1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manusia</a:t>
            </a:r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lainnya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  <a:effectLst/>
              <a:latin typeface="Britannic Bold" panose="020B09030607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93763" lvl="1" indent="-436563"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 </a:t>
            </a:r>
            <a:r>
              <a:rPr lang="en-US" sz="26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perjalanan</a:t>
            </a:r>
            <a:r>
              <a:rPr 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melintasi</a:t>
            </a:r>
            <a:r>
              <a:rPr 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wilayah Samaria, </a:t>
            </a:r>
            <a:r>
              <a:rPr lang="en-US" sz="26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Yesus</a:t>
            </a:r>
            <a:r>
              <a:rPr 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mengaku</a:t>
            </a:r>
            <a:r>
              <a:rPr 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bahwa</a:t>
            </a:r>
            <a:r>
              <a:rPr 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Ia</a:t>
            </a:r>
            <a:r>
              <a:rPr 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merasa</a:t>
            </a:r>
            <a:r>
              <a:rPr 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letih</a:t>
            </a:r>
            <a:r>
              <a:rPr 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(Yoh. 4:6)</a:t>
            </a:r>
          </a:p>
          <a:p>
            <a:pPr marL="893763" lvl="1" indent="-436563">
              <a:buFont typeface="Wingdings" panose="05000000000000000000" pitchFamily="2" charset="2"/>
              <a:buChar char="q"/>
            </a:pPr>
            <a:r>
              <a:rPr lang="en-US" sz="26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Setelah</a:t>
            </a:r>
            <a:r>
              <a:rPr 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berpuasa</a:t>
            </a:r>
            <a:r>
              <a:rPr 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40 </a:t>
            </a:r>
            <a:r>
              <a:rPr lang="en-US" sz="26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hari</a:t>
            </a:r>
            <a:r>
              <a:rPr 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40 </a:t>
            </a:r>
            <a:r>
              <a:rPr lang="en-US" sz="26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malam</a:t>
            </a:r>
            <a:r>
              <a:rPr 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Yesus</a:t>
            </a:r>
            <a:r>
              <a:rPr 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merasa</a:t>
            </a:r>
            <a:r>
              <a:rPr 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lapar</a:t>
            </a:r>
            <a:r>
              <a:rPr 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(Mat. 4:2)</a:t>
            </a:r>
          </a:p>
          <a:p>
            <a:pPr marL="893763" lvl="1" indent="-436563">
              <a:buFont typeface="Wingdings" panose="05000000000000000000" pitchFamily="2" charset="2"/>
              <a:buChar char="q"/>
            </a:pPr>
            <a:r>
              <a:rPr lang="en-US" sz="26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Yesus</a:t>
            </a:r>
            <a:r>
              <a:rPr 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tidur</a:t>
            </a:r>
            <a:r>
              <a:rPr 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(Mat. 8:24)</a:t>
            </a:r>
            <a:endParaRPr lang="id-ID" sz="260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Britannic Bold" panose="020B09030607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id-ID" sz="3200" dirty="0">
              <a:solidFill>
                <a:schemeClr val="accent2">
                  <a:lumMod val="60000"/>
                  <a:lumOff val="40000"/>
                </a:schemeClr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632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2AD5B-5555-464A-B233-283658027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berbelaskaSihan</a:t>
            </a:r>
            <a:r>
              <a:rPr lang="en-US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kepada </a:t>
            </a:r>
            <a:r>
              <a:rPr lang="en-US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mereka</a:t>
            </a:r>
            <a:r>
              <a:rPr lang="en-US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yang </a:t>
            </a:r>
            <a:r>
              <a:rPr lang="en-US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sakit</a:t>
            </a:r>
            <a:endParaRPr lang="id-ID" dirty="0">
              <a:solidFill>
                <a:srgbClr val="FFC0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FBC8A-434C-43F9-BF92-6DD2E515B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Yesus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memperlihatkan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sifat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kemanusiaan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Yesus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memberi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respons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dengan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memberi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perhatian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terhadap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penderitaan </a:t>
            </a:r>
            <a:r>
              <a:rPr lang="en-US" sz="2800" u="sng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manusia</a:t>
            </a:r>
            <a:endParaRPr lang="id-ID" sz="2800" u="sng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Britannic Bold" panose="020B09030607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Yesus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melakukan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pelayanan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penyembuhan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selama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pelayananNya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misalnya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penyembuhan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orang-orang yang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lumpuh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tuli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kusta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mengusir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roh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jahat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dll</a:t>
            </a:r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Britannic Bold" panose="020B09030607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698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36665-1950-4151-946E-9FEC3E020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798576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C000"/>
                </a:solidFill>
                <a:latin typeface="Franklin Gothic Heavy" panose="020B0903020102020204" pitchFamily="34" charset="0"/>
              </a:rPr>
              <a:t>PEKERJAJAAN YANG DILAKUKAN YESUS</a:t>
            </a:r>
            <a:endParaRPr lang="id-ID" dirty="0">
              <a:solidFill>
                <a:srgbClr val="FFC0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A5683-A08C-4AEE-BEB2-4D88BF2FE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64792"/>
            <a:ext cx="10353762" cy="4026408"/>
          </a:xfrm>
        </p:spPr>
        <p:txBody>
          <a:bodyPr anchor="ctr">
            <a:normAutofit lnSpcReduction="10000"/>
          </a:bodyPr>
          <a:lstStyle/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</a:rPr>
              <a:t>Pencipta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</a:rPr>
              <a:t> (Yoh. 1:3)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</a:rPr>
              <a:t>Penebus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</a:rPr>
              <a:t>atau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</a:rPr>
              <a:t> Juruselamat (1 Pet. 1:18-19)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</a:rPr>
              <a:t>Nabi (Mat. 13:57)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</a:rPr>
              <a:t>Imam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</a:rPr>
              <a:t>Besar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</a:rPr>
              <a:t> Agung (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</a:rPr>
              <a:t>Ibr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</a:rPr>
              <a:t>. 3:1; 4:14)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</a:rPr>
              <a:t>Raja (Why. 19:16)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</a:rPr>
              <a:t>Gembala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</a:rPr>
              <a:t> (Yoh. 10:11)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</a:rPr>
              <a:t>Hakim (Yoh. 5:22)</a:t>
            </a:r>
            <a:endParaRPr lang="id-ID" sz="2800" dirty="0">
              <a:solidFill>
                <a:schemeClr val="accent2">
                  <a:lumMod val="60000"/>
                  <a:lumOff val="40000"/>
                </a:schemeClr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968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A54CD-7550-45F7-BE55-1399EE129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err="1">
                <a:solidFill>
                  <a:srgbClr val="FFC000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Kesedihan</a:t>
            </a:r>
            <a:r>
              <a:rPr lang="en-US" sz="3600" dirty="0">
                <a:solidFill>
                  <a:srgbClr val="FFC000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Penderitaan</a:t>
            </a:r>
            <a:endParaRPr lang="id-ID" dirty="0">
              <a:solidFill>
                <a:srgbClr val="FFC0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976CD-8EF8-43FF-B19B-AF57CB449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err="1">
                <a:solidFill>
                  <a:srgbClr val="002060"/>
                </a:solidFill>
                <a:effectLst/>
                <a:highlight>
                  <a:srgbClr val="00FFFF"/>
                </a:highlight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Yesus</a:t>
            </a:r>
            <a:r>
              <a:rPr lang="en-US" sz="2800" dirty="0">
                <a:solidFill>
                  <a:srgbClr val="002060"/>
                </a:solidFill>
                <a:effectLst/>
                <a:highlight>
                  <a:srgbClr val="00FFFF"/>
                </a:highlight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highlight>
                  <a:srgbClr val="00FFFF"/>
                </a:highlight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Mengalami</a:t>
            </a:r>
            <a:r>
              <a:rPr lang="en-US" sz="2800" dirty="0">
                <a:solidFill>
                  <a:srgbClr val="002060"/>
                </a:solidFill>
                <a:effectLst/>
                <a:highlight>
                  <a:srgbClr val="00FFFF"/>
                </a:highlight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Penderitaan </a:t>
            </a:r>
            <a:r>
              <a:rPr lang="en-US" sz="2800" dirty="0" err="1">
                <a:solidFill>
                  <a:srgbClr val="002060"/>
                </a:solidFill>
                <a:effectLst/>
                <a:highlight>
                  <a:srgbClr val="00FFFF"/>
                </a:highlight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Secara</a:t>
            </a:r>
            <a:r>
              <a:rPr lang="en-US" sz="2800" dirty="0">
                <a:solidFill>
                  <a:srgbClr val="002060"/>
                </a:solidFill>
                <a:effectLst/>
                <a:highlight>
                  <a:srgbClr val="00FFFF"/>
                </a:highlight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highlight>
                  <a:srgbClr val="00FFFF"/>
                </a:highlight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Fisik</a:t>
            </a:r>
            <a:r>
              <a:rPr lang="en-US" sz="2800" dirty="0">
                <a:solidFill>
                  <a:srgbClr val="002060"/>
                </a:solidFill>
                <a:effectLst/>
                <a:highlight>
                  <a:srgbClr val="00FFFF"/>
                </a:highlight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2800" dirty="0" err="1">
                <a:solidFill>
                  <a:srgbClr val="002060"/>
                </a:solidFill>
                <a:effectLst/>
                <a:highlight>
                  <a:srgbClr val="00FFFF"/>
                </a:highlight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Emosi</a:t>
            </a:r>
            <a:endParaRPr lang="en-US" sz="2800" dirty="0">
              <a:solidFill>
                <a:srgbClr val="002060"/>
              </a:solidFill>
              <a:effectLst/>
              <a:highlight>
                <a:srgbClr val="00FFFF"/>
              </a:highlight>
              <a:latin typeface="Britannic Bold" panose="020B09030607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Britannic Bold" panose="020B09030607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indent="-398463">
              <a:buFont typeface="Wingdings" panose="05000000000000000000" pitchFamily="2" charset="2"/>
              <a:buChar char="q"/>
            </a:pPr>
            <a:r>
              <a:rPr lang="en-US" sz="26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Injil</a:t>
            </a:r>
            <a:r>
              <a:rPr 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Yohanes</a:t>
            </a:r>
            <a:r>
              <a:rPr 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mencatat</a:t>
            </a:r>
            <a:r>
              <a:rPr 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kematian</a:t>
            </a:r>
            <a:r>
              <a:rPr 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Lazarus, “</a:t>
            </a:r>
            <a:r>
              <a:rPr lang="en-US" sz="26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menangislah</a:t>
            </a:r>
            <a:r>
              <a:rPr 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Yesus</a:t>
            </a:r>
            <a:r>
              <a:rPr 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(Yoh. 11:33-35)</a:t>
            </a:r>
          </a:p>
          <a:p>
            <a:pPr lvl="1" indent="-398463"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 </a:t>
            </a:r>
            <a:r>
              <a:rPr lang="en-US" sz="26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Perjamuan</a:t>
            </a:r>
            <a:r>
              <a:rPr 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Terakhir</a:t>
            </a:r>
            <a:r>
              <a:rPr 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Yesus</a:t>
            </a:r>
            <a:r>
              <a:rPr 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merasakan</a:t>
            </a:r>
            <a:r>
              <a:rPr 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kecemasan</a:t>
            </a:r>
            <a:r>
              <a:rPr 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kesedihan</a:t>
            </a:r>
            <a:r>
              <a:rPr 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mendalam</a:t>
            </a:r>
            <a:r>
              <a:rPr 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(Mat. 26:38)</a:t>
            </a:r>
            <a:endParaRPr lang="id-ID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Britannic Bold" panose="020B09030607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indent="-398463"/>
            <a:endParaRPr lang="id-ID" dirty="0">
              <a:solidFill>
                <a:schemeClr val="accent2">
                  <a:lumMod val="60000"/>
                  <a:lumOff val="40000"/>
                </a:schemeClr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444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biLevel thresh="75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33CEF-239B-40AC-89A5-930981BE5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err="1">
                <a:solidFill>
                  <a:srgbClr val="FFC000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Kematian</a:t>
            </a:r>
            <a:r>
              <a:rPr lang="en-US" sz="3600" dirty="0">
                <a:solidFill>
                  <a:srgbClr val="FFC000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DI KUBURKAN </a:t>
            </a:r>
            <a:endParaRPr lang="id-ID" dirty="0">
              <a:solidFill>
                <a:srgbClr val="FFC0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625C7-20F7-402A-B2C1-5DB9BCC71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Injil-Injil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mengisahkan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penyaliban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kematian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Yesus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salib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menunjukkan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bahwa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Yesus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sebagai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manusia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mengalami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rasa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sakit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fisik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hebat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kematian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Setelah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kematian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-Nya,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tubuh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-Nya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dikuburkan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(Mat. 27:57-61;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Mrk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15:42-47;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Luk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23:50-56; Yoh. 19:31-42)</a:t>
            </a:r>
            <a:endParaRPr lang="id-ID" sz="3200" dirty="0">
              <a:solidFill>
                <a:schemeClr val="accent2">
                  <a:lumMod val="60000"/>
                  <a:lumOff val="40000"/>
                </a:schemeClr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108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10E6D-C31D-4FE7-82FC-96B5E1D6A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4872" y="2121408"/>
            <a:ext cx="4992624" cy="1901951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solidFill>
                  <a:srgbClr val="FFC000"/>
                </a:solidFill>
                <a:effectLst/>
                <a:latin typeface="Arial Black" panose="020B0A04020102020204" pitchFamily="34" charset="0"/>
              </a:rPr>
              <a:t>KEILAHIAN YESUS</a:t>
            </a:r>
            <a:endParaRPr lang="id-ID" sz="5400" dirty="0">
              <a:solidFill>
                <a:srgbClr val="FFC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A5A453-4B54-5C9A-CAAF-B2B7F0728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" y="932688"/>
            <a:ext cx="5167910" cy="477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72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4A055-1FB9-4989-994D-B253D438C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701E8-E4F4-4A4D-BABC-B8CE829EC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Yesus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dipercayai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sebagai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Allah yang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menyatakan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diri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-Nya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wujud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manusia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>
                <a:solidFill>
                  <a:srgbClr val="FFC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S</a:t>
            </a:r>
            <a:r>
              <a:rPr lang="id-ID" sz="2800" dirty="0">
                <a:solidFill>
                  <a:srgbClr val="FFC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elama pelayanan</a:t>
            </a:r>
            <a:r>
              <a:rPr lang="en-US" sz="2800" dirty="0">
                <a:solidFill>
                  <a:srgbClr val="FFC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-N</a:t>
            </a:r>
            <a:r>
              <a:rPr lang="id-ID" sz="2800" dirty="0">
                <a:solidFill>
                  <a:srgbClr val="FFC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ya</a:t>
            </a:r>
            <a:r>
              <a:rPr lang="en-US" sz="2800" dirty="0">
                <a:solidFill>
                  <a:srgbClr val="FFC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,</a:t>
            </a:r>
            <a:r>
              <a:rPr lang="id-ID" sz="2800" dirty="0">
                <a:solidFill>
                  <a:srgbClr val="FFC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Yesus</a:t>
            </a:r>
            <a:r>
              <a:rPr lang="en-US" sz="2800" dirty="0">
                <a:solidFill>
                  <a:srgbClr val="FFC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memberitakan</a:t>
            </a:r>
            <a:r>
              <a:rPr lang="id-ID" sz="2800" dirty="0">
                <a:solidFill>
                  <a:srgbClr val="FFC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 tentang Kerajaan Allah dan kasih-Nya yang tak terhingga kepada manusia.</a:t>
            </a:r>
            <a:endParaRPr lang="id-ID" sz="2800" dirty="0">
              <a:solidFill>
                <a:srgbClr val="FFC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r>
              <a:rPr lang="id-ID" sz="28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Yesus 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melakukan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banyak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  m</a:t>
            </a:r>
            <a:r>
              <a:rPr lang="id-ID" sz="2800" b="0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ujizat-mujizat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dalam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pelayanan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-Nya yang </a:t>
            </a:r>
            <a:r>
              <a:rPr lang="en-US" sz="2800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membuktikan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id-ID" sz="2800" b="0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800" b="0" i="0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bahwa</a:t>
            </a:r>
            <a:r>
              <a:rPr lang="en-US" sz="2800" b="0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800" b="0" i="0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Yesus</a:t>
            </a:r>
            <a:r>
              <a:rPr lang="id-ID" sz="2800" b="0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 sebagai Anak Allah</a:t>
            </a:r>
            <a:r>
              <a:rPr lang="en-US" sz="2800" b="0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800" b="0" i="0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memiliki</a:t>
            </a:r>
            <a:r>
              <a:rPr lang="en-US" sz="2800" b="0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800" b="0" i="0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otoritas</a:t>
            </a:r>
            <a:r>
              <a:rPr lang="id-ID" sz="2800" b="0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800" b="0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Ilahi  </a:t>
            </a:r>
          </a:p>
        </p:txBody>
      </p:sp>
    </p:spTree>
    <p:extLst>
      <p:ext uri="{BB962C8B-B14F-4D97-AF65-F5344CB8AC3E}">
        <p14:creationId xmlns:p14="http://schemas.microsoft.com/office/powerpoint/2010/main" val="675672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188F9-F487-41D2-8D66-63315898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BUKTI-</a:t>
            </a:r>
            <a:r>
              <a:rPr lang="en-US" sz="36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bukti</a:t>
            </a: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keilahian</a:t>
            </a: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Yesus</a:t>
            </a:r>
            <a:br>
              <a:rPr lang="id-ID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</a:rPr>
            </a:b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6796B-005C-44CD-981F-F0AE8F24A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2121408"/>
            <a:ext cx="10353762" cy="369513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Bukti-</a:t>
            </a:r>
            <a:r>
              <a:rPr lang="en-US" sz="32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bukti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keilahian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Yesus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merupakan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fakta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sebagaimana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disaksikan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Alkitab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itulah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menjadi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dasar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keyakinan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bagi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orang </a:t>
            </a:r>
            <a:r>
              <a:rPr lang="en-US" sz="32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percaya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orang Kristen. </a:t>
            </a:r>
          </a:p>
          <a:p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Franklin Gothic Heavy" panose="020B0903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150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F779D-C99C-BAE7-E514-D8E1A269B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917448"/>
          </a:xfrm>
        </p:spPr>
        <p:txBody>
          <a:bodyPr/>
          <a:lstStyle/>
          <a:p>
            <a:pPr algn="l"/>
            <a:r>
              <a:rPr lang="en-US" dirty="0" err="1">
                <a:solidFill>
                  <a:srgbClr val="FFC000"/>
                </a:solidFill>
              </a:rPr>
              <a:t>FILIPI</a:t>
            </a:r>
            <a:r>
              <a:rPr lang="en-US" dirty="0">
                <a:solidFill>
                  <a:srgbClr val="FFC000"/>
                </a:solidFill>
              </a:rPr>
              <a:t> 2:6-7</a:t>
            </a:r>
            <a:endParaRPr lang="en-ID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470AE-0C9B-DEF2-6717-BB92E5D79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55600" indent="-355600">
              <a:buNone/>
            </a:pPr>
            <a:r>
              <a:rPr lang="en-US" sz="1800" baseline="30000" dirty="0" err="1">
                <a:effectLst/>
                <a:latin typeface="Arial" panose="020B0604020202020204" pitchFamily="34" charset="0"/>
              </a:rPr>
              <a:t>ITB</a:t>
            </a:r>
            <a:r>
              <a:rPr lang="en-US" sz="1800" baseline="30000" dirty="0">
                <a:effectLst/>
                <a:latin typeface="Arial" panose="020B0604020202020204" pitchFamily="34" charset="0"/>
              </a:rPr>
              <a:t>  </a:t>
            </a:r>
            <a:r>
              <a:rPr lang="en-US" sz="2200" dirty="0">
                <a:solidFill>
                  <a:schemeClr val="bg1"/>
                </a:solidFill>
                <a:effectLst/>
                <a:highlight>
                  <a:srgbClr val="99FF33"/>
                </a:highlight>
                <a:latin typeface="Britannic Bold" panose="020B0903060703020204" pitchFamily="34" charset="0"/>
              </a:rPr>
              <a:t>yang </a:t>
            </a:r>
            <a:r>
              <a:rPr lang="en-US" sz="2200" dirty="0" err="1">
                <a:solidFill>
                  <a:schemeClr val="bg1"/>
                </a:solidFill>
                <a:effectLst/>
                <a:highlight>
                  <a:srgbClr val="99FF33"/>
                </a:highlight>
                <a:latin typeface="Britannic Bold" panose="020B0903060703020204" pitchFamily="34" charset="0"/>
              </a:rPr>
              <a:t>walaupun</a:t>
            </a:r>
            <a:r>
              <a:rPr lang="en-US" sz="2200" dirty="0">
                <a:solidFill>
                  <a:schemeClr val="bg1"/>
                </a:solidFill>
                <a:effectLst/>
                <a:highlight>
                  <a:srgbClr val="99FF33"/>
                </a:highlight>
                <a:latin typeface="Britannic Bold" panose="020B0903060703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highlight>
                  <a:srgbClr val="99FF33"/>
                </a:highlight>
                <a:latin typeface="Britannic Bold" panose="020B0903060703020204" pitchFamily="34" charset="0"/>
              </a:rPr>
              <a:t>dalam</a:t>
            </a:r>
            <a:r>
              <a:rPr lang="en-US" sz="2200" dirty="0">
                <a:solidFill>
                  <a:schemeClr val="bg1"/>
                </a:solidFill>
                <a:effectLst/>
                <a:highlight>
                  <a:srgbClr val="99FF33"/>
                </a:highlight>
                <a:latin typeface="Britannic Bold" panose="020B0903060703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highlight>
                  <a:srgbClr val="99FF33"/>
                </a:highlight>
                <a:latin typeface="Britannic Bold" panose="020B0903060703020204" pitchFamily="34" charset="0"/>
              </a:rPr>
              <a:t>rupa</a:t>
            </a:r>
            <a:r>
              <a:rPr lang="en-US" sz="2200" dirty="0">
                <a:solidFill>
                  <a:schemeClr val="bg1"/>
                </a:solidFill>
                <a:effectLst/>
                <a:highlight>
                  <a:srgbClr val="99FF33"/>
                </a:highlight>
                <a:latin typeface="Britannic Bold" panose="020B0903060703020204" pitchFamily="34" charset="0"/>
              </a:rPr>
              <a:t> Allah, </a:t>
            </a:r>
            <a:r>
              <a:rPr lang="en-US" sz="2200" dirty="0" err="1">
                <a:solidFill>
                  <a:schemeClr val="bg1"/>
                </a:solidFill>
                <a:effectLst/>
                <a:highlight>
                  <a:srgbClr val="99FF33"/>
                </a:highlight>
                <a:latin typeface="Britannic Bold" panose="020B0903060703020204" pitchFamily="34" charset="0"/>
              </a:rPr>
              <a:t>tidak</a:t>
            </a:r>
            <a:r>
              <a:rPr lang="en-US" sz="2200" dirty="0">
                <a:solidFill>
                  <a:schemeClr val="bg1"/>
                </a:solidFill>
                <a:effectLst/>
                <a:highlight>
                  <a:srgbClr val="99FF33"/>
                </a:highlight>
                <a:latin typeface="Britannic Bold" panose="020B0903060703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highlight>
                  <a:srgbClr val="99FF33"/>
                </a:highlight>
                <a:latin typeface="Britannic Bold" panose="020B0903060703020204" pitchFamily="34" charset="0"/>
              </a:rPr>
              <a:t>menganggap</a:t>
            </a:r>
            <a:r>
              <a:rPr lang="en-US" sz="2200" dirty="0">
                <a:solidFill>
                  <a:schemeClr val="bg1"/>
                </a:solidFill>
                <a:effectLst/>
                <a:highlight>
                  <a:srgbClr val="99FF33"/>
                </a:highlight>
                <a:latin typeface="Britannic Bold" panose="020B0903060703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highlight>
                  <a:srgbClr val="99FF33"/>
                </a:highlight>
                <a:latin typeface="Britannic Bold" panose="020B0903060703020204" pitchFamily="34" charset="0"/>
              </a:rPr>
              <a:t>kesetaraan</a:t>
            </a:r>
            <a:r>
              <a:rPr lang="en-US" sz="2200" dirty="0">
                <a:solidFill>
                  <a:schemeClr val="bg1"/>
                </a:solidFill>
                <a:effectLst/>
                <a:highlight>
                  <a:srgbClr val="99FF33"/>
                </a:highlight>
                <a:latin typeface="Britannic Bold" panose="020B0903060703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highlight>
                  <a:srgbClr val="99FF33"/>
                </a:highlight>
                <a:latin typeface="Britannic Bold" panose="020B0903060703020204" pitchFamily="34" charset="0"/>
              </a:rPr>
              <a:t>dengan</a:t>
            </a:r>
            <a:r>
              <a:rPr lang="en-US" sz="2200" dirty="0">
                <a:solidFill>
                  <a:schemeClr val="bg1"/>
                </a:solidFill>
                <a:effectLst/>
                <a:highlight>
                  <a:srgbClr val="99FF33"/>
                </a:highlight>
                <a:latin typeface="Britannic Bold" panose="020B0903060703020204" pitchFamily="34" charset="0"/>
              </a:rPr>
              <a:t> Allah </a:t>
            </a:r>
            <a:r>
              <a:rPr lang="en-US" sz="2200" dirty="0" err="1">
                <a:solidFill>
                  <a:schemeClr val="bg1"/>
                </a:solidFill>
                <a:effectLst/>
                <a:highlight>
                  <a:srgbClr val="99FF33"/>
                </a:highlight>
                <a:latin typeface="Britannic Bold" panose="020B0903060703020204" pitchFamily="34" charset="0"/>
              </a:rPr>
              <a:t>itu</a:t>
            </a:r>
            <a:r>
              <a:rPr lang="en-US" sz="2200" dirty="0">
                <a:solidFill>
                  <a:schemeClr val="bg1"/>
                </a:solidFill>
                <a:effectLst/>
                <a:highlight>
                  <a:srgbClr val="99FF33"/>
                </a:highlight>
                <a:latin typeface="Britannic Bold" panose="020B0903060703020204" pitchFamily="34" charset="0"/>
              </a:rPr>
              <a:t>  </a:t>
            </a:r>
            <a:r>
              <a:rPr lang="en-US" sz="2200" dirty="0" err="1">
                <a:solidFill>
                  <a:schemeClr val="bg1"/>
                </a:solidFill>
                <a:effectLst/>
                <a:highlight>
                  <a:srgbClr val="99FF33"/>
                </a:highlight>
                <a:latin typeface="Britannic Bold" panose="020B0903060703020204" pitchFamily="34" charset="0"/>
              </a:rPr>
              <a:t>sebagai</a:t>
            </a:r>
            <a:r>
              <a:rPr lang="en-US" sz="2200" dirty="0">
                <a:solidFill>
                  <a:schemeClr val="bg1"/>
                </a:solidFill>
                <a:effectLst/>
                <a:highlight>
                  <a:srgbClr val="99FF33"/>
                </a:highlight>
                <a:latin typeface="Britannic Bold" panose="020B0903060703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highlight>
                  <a:srgbClr val="99FF33"/>
                </a:highlight>
                <a:latin typeface="Britannic Bold" panose="020B0903060703020204" pitchFamily="34" charset="0"/>
              </a:rPr>
              <a:t>milik</a:t>
            </a:r>
            <a:r>
              <a:rPr lang="en-US" sz="2200" dirty="0">
                <a:solidFill>
                  <a:schemeClr val="bg1"/>
                </a:solidFill>
                <a:effectLst/>
                <a:highlight>
                  <a:srgbClr val="99FF33"/>
                </a:highlight>
                <a:latin typeface="Britannic Bold" panose="020B0903060703020204" pitchFamily="34" charset="0"/>
              </a:rPr>
              <a:t> yang </a:t>
            </a:r>
            <a:r>
              <a:rPr lang="en-US" sz="2200" dirty="0" err="1">
                <a:solidFill>
                  <a:schemeClr val="bg1"/>
                </a:solidFill>
                <a:effectLst/>
                <a:highlight>
                  <a:srgbClr val="99FF33"/>
                </a:highlight>
                <a:latin typeface="Britannic Bold" panose="020B0903060703020204" pitchFamily="34" charset="0"/>
              </a:rPr>
              <a:t>harus</a:t>
            </a:r>
            <a:r>
              <a:rPr lang="en-US" sz="2200" dirty="0">
                <a:solidFill>
                  <a:schemeClr val="bg1"/>
                </a:solidFill>
                <a:effectLst/>
                <a:highlight>
                  <a:srgbClr val="99FF33"/>
                </a:highlight>
                <a:latin typeface="Britannic Bold" panose="020B0903060703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highlight>
                  <a:srgbClr val="99FF33"/>
                </a:highlight>
                <a:latin typeface="Britannic Bold" panose="020B0903060703020204" pitchFamily="34" charset="0"/>
              </a:rPr>
              <a:t>dipertahankan</a:t>
            </a:r>
            <a:r>
              <a:rPr lang="en-US" sz="2200" dirty="0">
                <a:solidFill>
                  <a:schemeClr val="bg1"/>
                </a:solidFill>
                <a:effectLst/>
                <a:highlight>
                  <a:srgbClr val="99FF33"/>
                </a:highlight>
                <a:latin typeface="Britannic Bold" panose="020B0903060703020204" pitchFamily="34" charset="0"/>
              </a:rPr>
              <a:t>, (</a:t>
            </a:r>
            <a:r>
              <a:rPr lang="en-US" sz="2200" dirty="0" err="1">
                <a:solidFill>
                  <a:schemeClr val="bg1"/>
                </a:solidFill>
                <a:effectLst/>
                <a:highlight>
                  <a:srgbClr val="99FF33"/>
                </a:highlight>
                <a:latin typeface="Britannic Bold" panose="020B0903060703020204" pitchFamily="34" charset="0"/>
              </a:rPr>
              <a:t>Flp</a:t>
            </a:r>
            <a:r>
              <a:rPr lang="en-US" sz="2200" dirty="0">
                <a:solidFill>
                  <a:schemeClr val="bg1"/>
                </a:solidFill>
                <a:effectLst/>
                <a:highlight>
                  <a:srgbClr val="99FF33"/>
                </a:highlight>
                <a:latin typeface="Britannic Bold" panose="020B0903060703020204" pitchFamily="34" charset="0"/>
              </a:rPr>
              <a:t>. 2:6)</a:t>
            </a:r>
            <a:endParaRPr lang="en-ID" sz="2200" dirty="0">
              <a:solidFill>
                <a:schemeClr val="bg1"/>
              </a:solidFill>
              <a:effectLst/>
              <a:highlight>
                <a:srgbClr val="99FF33"/>
              </a:highlight>
              <a:latin typeface="Britannic Bold" panose="020B0903060703020204" pitchFamily="34" charset="0"/>
            </a:endParaRPr>
          </a:p>
          <a:p>
            <a:pPr marL="0" indent="0" algn="l" rtl="0">
              <a:buNone/>
            </a:pPr>
            <a:r>
              <a:rPr lang="en-US" sz="2400" b="0" i="0" u="none" strike="noStrike" baseline="30000" dirty="0">
                <a:effectLst/>
                <a:latin typeface="Arial" panose="020B0604020202020204" pitchFamily="34" charset="0"/>
              </a:rPr>
              <a:t>GNT  </a:t>
            </a:r>
            <a:r>
              <a:rPr lang="el-GR" sz="3200" b="0" i="0" u="none" strike="noStrike" baseline="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SBL"/>
              </a:rPr>
              <a:t>ὃς ἐν μορφῇ θεοῦ ὑπάρχων οὐχ ἁρπαγμὸν ἡγήσατο τὸ </a:t>
            </a:r>
            <a:endParaRPr lang="en-US" sz="3200" b="0" i="0" u="none" strike="noStrike" baseline="0" dirty="0">
              <a:solidFill>
                <a:schemeClr val="bg1"/>
              </a:solidFill>
              <a:effectLst/>
              <a:highlight>
                <a:srgbClr val="FFFF00"/>
              </a:highlight>
              <a:latin typeface="SBL"/>
            </a:endParaRPr>
          </a:p>
          <a:p>
            <a:pPr marL="538163" indent="0" algn="l" rtl="0">
              <a:buNone/>
            </a:pPr>
            <a:r>
              <a:rPr lang="el-GR" sz="3200" b="0" i="0" u="none" strike="noStrike" baseline="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SBL"/>
              </a:rPr>
              <a:t>εἶναι ἴσα θεῷ</a:t>
            </a:r>
            <a:r>
              <a:rPr lang="el-GR" sz="2400" b="0" i="0" u="none" strike="noStrike" baseline="0" dirty="0">
                <a:effectLst/>
                <a:highlight>
                  <a:srgbClr val="FFFF00"/>
                </a:highlight>
                <a:latin typeface="SBL"/>
              </a:rPr>
              <a:t>,</a:t>
            </a:r>
          </a:p>
          <a:p>
            <a:pPr marL="0" indent="0" algn="l" rtl="0">
              <a:buNone/>
            </a:pPr>
            <a:r>
              <a:rPr lang="en-US" b="0" i="0" u="none" strike="noStrike" baseline="30000" dirty="0">
                <a:effectLst/>
                <a:latin typeface="Britannic Bold" panose="020B0903060703020204" pitchFamily="34" charset="0"/>
              </a:rPr>
              <a:t>KJV  </a:t>
            </a:r>
            <a:r>
              <a:rPr lang="en-US" sz="2200" b="0" i="0" u="none" strike="noStrike" baseline="0" dirty="0">
                <a:solidFill>
                  <a:schemeClr val="bg1"/>
                </a:solidFill>
                <a:effectLst/>
                <a:highlight>
                  <a:srgbClr val="00FFFF"/>
                </a:highlight>
                <a:latin typeface="Britannic Bold" panose="020B0903060703020204" pitchFamily="34" charset="0"/>
              </a:rPr>
              <a:t>Who, being in the form of God, thought it not robbery to be equal with God:</a:t>
            </a:r>
          </a:p>
          <a:p>
            <a:pPr marL="355600" indent="-355600" algn="l" rtl="0">
              <a:buNone/>
            </a:pPr>
            <a:r>
              <a:rPr lang="en-US" sz="2200" b="0" i="0" u="none" strike="noStrike" baseline="30000" dirty="0">
                <a:effectLst/>
                <a:latin typeface="Britannic Bold" panose="020B0903060703020204" pitchFamily="34" charset="0"/>
              </a:rPr>
              <a:t>NIV  </a:t>
            </a:r>
            <a:r>
              <a:rPr lang="en-US" sz="2200" b="0" i="0" u="none" strike="noStrike" baseline="0" dirty="0">
                <a:solidFill>
                  <a:schemeClr val="bg1"/>
                </a:solidFill>
                <a:effectLst/>
                <a:highlight>
                  <a:srgbClr val="00FFFF"/>
                </a:highlight>
                <a:latin typeface="Britannic Bold" panose="020B0903060703020204" pitchFamily="34" charset="0"/>
              </a:rPr>
              <a:t>Who, being in very nature God, did not consider equality with God something to be used to his own advantage;</a:t>
            </a:r>
            <a:endParaRPr lang="en-ID" sz="2200" b="0" i="0" u="none" strike="noStrike" baseline="0" dirty="0">
              <a:solidFill>
                <a:schemeClr val="bg1"/>
              </a:solidFill>
              <a:effectLst/>
              <a:highlight>
                <a:srgbClr val="00FFFF"/>
              </a:highlight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818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635F3-F295-3CE0-CE38-23F26CBDE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1"/>
            <a:ext cx="10293701" cy="1155192"/>
          </a:xfrm>
        </p:spPr>
        <p:txBody>
          <a:bodyPr/>
          <a:lstStyle/>
          <a:p>
            <a:r>
              <a:rPr lang="en-US" dirty="0" err="1">
                <a:solidFill>
                  <a:srgbClr val="66FFFF"/>
                </a:solidFill>
                <a:latin typeface="Arial Black" panose="020B0A04020102020204" pitchFamily="34" charset="0"/>
              </a:rPr>
              <a:t>Pengakuan</a:t>
            </a:r>
            <a:r>
              <a:rPr lang="en-US" dirty="0">
                <a:solidFill>
                  <a:srgbClr val="66FFFF"/>
                </a:solidFill>
                <a:latin typeface="Arial Black" panose="020B0A04020102020204" pitchFamily="34" charset="0"/>
              </a:rPr>
              <a:t> Iman </a:t>
            </a:r>
            <a:r>
              <a:rPr lang="en-US" dirty="0" err="1">
                <a:solidFill>
                  <a:srgbClr val="66FFFF"/>
                </a:solidFill>
                <a:latin typeface="Arial Black" panose="020B0A04020102020204" pitchFamily="34" charset="0"/>
              </a:rPr>
              <a:t>gbi</a:t>
            </a:r>
            <a:endParaRPr lang="en-ID" dirty="0">
              <a:solidFill>
                <a:srgbClr val="66FFF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0C366-74D9-5E37-F115-FE5AE49B9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60" y="1645921"/>
            <a:ext cx="10698479" cy="4145280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dirty="0" err="1">
                <a:solidFill>
                  <a:srgbClr val="FFC000"/>
                </a:solidFill>
                <a:latin typeface="Britannic Bold" panose="020B0903060703020204" pitchFamily="34" charset="0"/>
              </a:rPr>
              <a:t>Yesus</a:t>
            </a:r>
            <a:r>
              <a:rPr lang="en-US" sz="3200" dirty="0">
                <a:solidFill>
                  <a:srgbClr val="FFC000"/>
                </a:solidFill>
                <a:latin typeface="Britannic Bold" panose="020B0903060703020204" pitchFamily="34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Britannic Bold" panose="020B0903060703020204" pitchFamily="34" charset="0"/>
              </a:rPr>
              <a:t>Kristus</a:t>
            </a:r>
            <a:r>
              <a:rPr lang="en-US" sz="3200" dirty="0">
                <a:solidFill>
                  <a:srgbClr val="FFC000"/>
                </a:solidFill>
                <a:latin typeface="Britannic Bold" panose="020B0903060703020204" pitchFamily="34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Britannic Bold" panose="020B0903060703020204" pitchFamily="34" charset="0"/>
              </a:rPr>
              <a:t>Juruselamat</a:t>
            </a:r>
            <a:r>
              <a:rPr lang="en-US" sz="3200" dirty="0">
                <a:solidFill>
                  <a:srgbClr val="FFC000"/>
                </a:solidFill>
                <a:latin typeface="Britannic Bold" panose="020B0903060703020204" pitchFamily="34" charset="0"/>
              </a:rPr>
              <a:t> dan </a:t>
            </a:r>
            <a:r>
              <a:rPr lang="en-US" sz="3200" dirty="0" err="1">
                <a:solidFill>
                  <a:srgbClr val="FFC000"/>
                </a:solidFill>
                <a:latin typeface="Britannic Bold" panose="020B0903060703020204" pitchFamily="34" charset="0"/>
              </a:rPr>
              <a:t>Pengantara</a:t>
            </a:r>
            <a:r>
              <a:rPr lang="en-US" sz="3200" dirty="0">
                <a:solidFill>
                  <a:srgbClr val="FFC000"/>
                </a:solidFill>
                <a:latin typeface="Britannic Bold" panose="020B0903060703020204" pitchFamily="34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Britannic Bold" panose="020B0903060703020204" pitchFamily="34" charset="0"/>
              </a:rPr>
              <a:t>kita</a:t>
            </a:r>
            <a:r>
              <a:rPr lang="en-US" sz="3200" dirty="0">
                <a:solidFill>
                  <a:srgbClr val="FFC000"/>
                </a:solidFill>
                <a:latin typeface="Britannic Bold" panose="020B0903060703020204" pitchFamily="34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Britannic Bold" panose="020B0903060703020204" pitchFamily="34" charset="0"/>
              </a:rPr>
              <a:t>adalah</a:t>
            </a:r>
            <a:r>
              <a:rPr lang="en-US" sz="3200" dirty="0">
                <a:solidFill>
                  <a:srgbClr val="FFC000"/>
                </a:solidFill>
                <a:latin typeface="Britannic Bold" panose="020B0903060703020204" pitchFamily="34" charset="0"/>
              </a:rPr>
              <a:t> Anak Allah yang </a:t>
            </a:r>
            <a:r>
              <a:rPr lang="en-US" sz="3200" dirty="0" err="1">
                <a:solidFill>
                  <a:srgbClr val="FFC000"/>
                </a:solidFill>
                <a:latin typeface="Britannic Bold" panose="020B0903060703020204" pitchFamily="34" charset="0"/>
              </a:rPr>
              <a:t>tunggal</a:t>
            </a:r>
            <a:r>
              <a:rPr lang="en-US" sz="3200" dirty="0">
                <a:solidFill>
                  <a:srgbClr val="FFC000"/>
                </a:solidFill>
                <a:latin typeface="Britannic Bold" panose="020B0903060703020204" pitchFamily="34" charset="0"/>
              </a:rPr>
              <a:t>, </a:t>
            </a:r>
            <a:r>
              <a:rPr lang="en-US" sz="3200" dirty="0" err="1">
                <a:solidFill>
                  <a:srgbClr val="FFC000"/>
                </a:solidFill>
                <a:latin typeface="Britannic Bold" panose="020B0903060703020204" pitchFamily="34" charset="0"/>
              </a:rPr>
              <a:t>dikandung</a:t>
            </a:r>
            <a:r>
              <a:rPr lang="en-US" sz="3200" dirty="0">
                <a:solidFill>
                  <a:srgbClr val="FFC000"/>
                </a:solidFill>
                <a:latin typeface="Britannic Bold" panose="020B0903060703020204" pitchFamily="34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Britannic Bold" panose="020B0903060703020204" pitchFamily="34" charset="0"/>
              </a:rPr>
              <a:t>dari</a:t>
            </a:r>
            <a:r>
              <a:rPr lang="en-US" sz="3200" dirty="0">
                <a:solidFill>
                  <a:srgbClr val="FFC000"/>
                </a:solidFill>
                <a:latin typeface="Britannic Bold" panose="020B0903060703020204" pitchFamily="34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Britannic Bold" panose="020B0903060703020204" pitchFamily="34" charset="0"/>
              </a:rPr>
              <a:t>Roh</a:t>
            </a:r>
            <a:r>
              <a:rPr lang="en-US" sz="3200" dirty="0">
                <a:solidFill>
                  <a:srgbClr val="FFC000"/>
                </a:solidFill>
                <a:latin typeface="Britannic Bold" panose="020B0903060703020204" pitchFamily="34" charset="0"/>
              </a:rPr>
              <a:t> Kudus dan </a:t>
            </a:r>
            <a:r>
              <a:rPr lang="en-US" sz="3200" dirty="0" err="1">
                <a:solidFill>
                  <a:srgbClr val="FFC000"/>
                </a:solidFill>
                <a:latin typeface="Britannic Bold" panose="020B0903060703020204" pitchFamily="34" charset="0"/>
              </a:rPr>
              <a:t>dilahirkan</a:t>
            </a:r>
            <a:r>
              <a:rPr lang="en-US" sz="3200" dirty="0">
                <a:solidFill>
                  <a:srgbClr val="FFC000"/>
                </a:solidFill>
                <a:latin typeface="Britannic Bold" panose="020B0903060703020204" pitchFamily="34" charset="0"/>
              </a:rPr>
              <a:t> oleh </a:t>
            </a:r>
            <a:r>
              <a:rPr lang="en-US" sz="3200" dirty="0" err="1">
                <a:solidFill>
                  <a:srgbClr val="FFC000"/>
                </a:solidFill>
                <a:latin typeface="Britannic Bold" panose="020B0903060703020204" pitchFamily="34" charset="0"/>
              </a:rPr>
              <a:t>perawan</a:t>
            </a:r>
            <a:r>
              <a:rPr lang="en-US" sz="3200" dirty="0">
                <a:solidFill>
                  <a:srgbClr val="FFC000"/>
                </a:solidFill>
                <a:latin typeface="Britannic Bold" panose="020B0903060703020204" pitchFamily="34" charset="0"/>
              </a:rPr>
              <a:t> Maria, </a:t>
            </a:r>
            <a:r>
              <a:rPr lang="en-US" sz="3200" dirty="0" err="1">
                <a:solidFill>
                  <a:srgbClr val="FFC000"/>
                </a:solidFill>
                <a:latin typeface="Britannic Bold" panose="020B0903060703020204" pitchFamily="34" charset="0"/>
              </a:rPr>
              <a:t>telah</a:t>
            </a:r>
            <a:r>
              <a:rPr lang="en-US" sz="3200" dirty="0">
                <a:solidFill>
                  <a:srgbClr val="FFC000"/>
                </a:solidFill>
                <a:latin typeface="Britannic Bold" panose="020B0903060703020204" pitchFamily="34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Britannic Bold" panose="020B0903060703020204" pitchFamily="34" charset="0"/>
              </a:rPr>
              <a:t>disalibkan</a:t>
            </a:r>
            <a:r>
              <a:rPr lang="en-US" sz="3200" dirty="0">
                <a:solidFill>
                  <a:srgbClr val="FFC000"/>
                </a:solidFill>
                <a:latin typeface="Britannic Bold" panose="020B0903060703020204" pitchFamily="34" charset="0"/>
              </a:rPr>
              <a:t>, </a:t>
            </a:r>
            <a:r>
              <a:rPr lang="en-US" sz="3200" dirty="0" err="1">
                <a:solidFill>
                  <a:srgbClr val="FFC000"/>
                </a:solidFill>
                <a:latin typeface="Britannic Bold" panose="020B0903060703020204" pitchFamily="34" charset="0"/>
              </a:rPr>
              <a:t>mati</a:t>
            </a:r>
            <a:r>
              <a:rPr lang="en-US" sz="3200" dirty="0">
                <a:solidFill>
                  <a:srgbClr val="FFC000"/>
                </a:solidFill>
                <a:latin typeface="Britannic Bold" panose="020B0903060703020204" pitchFamily="34" charset="0"/>
              </a:rPr>
              <a:t>, </a:t>
            </a:r>
            <a:r>
              <a:rPr lang="en-US" sz="3200" dirty="0" err="1">
                <a:solidFill>
                  <a:srgbClr val="FFC000"/>
                </a:solidFill>
                <a:latin typeface="Britannic Bold" panose="020B0903060703020204" pitchFamily="34" charset="0"/>
              </a:rPr>
              <a:t>dikuburkan</a:t>
            </a:r>
            <a:r>
              <a:rPr lang="en-US" sz="3200" dirty="0">
                <a:solidFill>
                  <a:srgbClr val="FFC000"/>
                </a:solidFill>
                <a:latin typeface="Britannic Bold" panose="020B0903060703020204" pitchFamily="34" charset="0"/>
              </a:rPr>
              <a:t> dan </a:t>
            </a:r>
            <a:r>
              <a:rPr lang="en-US" sz="3200" dirty="0" err="1">
                <a:solidFill>
                  <a:srgbClr val="FFC000"/>
                </a:solidFill>
                <a:latin typeface="Britannic Bold" panose="020B0903060703020204" pitchFamily="34" charset="0"/>
              </a:rPr>
              <a:t>dibangkitkan</a:t>
            </a:r>
            <a:r>
              <a:rPr lang="en-US" sz="3200" dirty="0">
                <a:solidFill>
                  <a:srgbClr val="FFC000"/>
                </a:solidFill>
                <a:latin typeface="Britannic Bold" panose="020B0903060703020204" pitchFamily="34" charset="0"/>
              </a:rPr>
              <a:t> pada </a:t>
            </a:r>
            <a:r>
              <a:rPr lang="en-US" sz="3200" dirty="0" err="1">
                <a:solidFill>
                  <a:srgbClr val="FFC000"/>
                </a:solidFill>
                <a:latin typeface="Britannic Bold" panose="020B0903060703020204" pitchFamily="34" charset="0"/>
              </a:rPr>
              <a:t>hari</a:t>
            </a:r>
            <a:r>
              <a:rPr lang="en-US" sz="3200" dirty="0">
                <a:solidFill>
                  <a:srgbClr val="FFC000"/>
                </a:solidFill>
                <a:latin typeface="Britannic Bold" panose="020B0903060703020204" pitchFamily="34" charset="0"/>
              </a:rPr>
              <a:t> yang </a:t>
            </a:r>
            <a:r>
              <a:rPr lang="en-US" sz="3200" dirty="0" err="1">
                <a:solidFill>
                  <a:srgbClr val="FFC000"/>
                </a:solidFill>
                <a:latin typeface="Britannic Bold" panose="020B0903060703020204" pitchFamily="34" charset="0"/>
              </a:rPr>
              <a:t>ketiga</a:t>
            </a:r>
            <a:r>
              <a:rPr lang="en-US" sz="3200" dirty="0">
                <a:solidFill>
                  <a:srgbClr val="FFC000"/>
                </a:solidFill>
                <a:latin typeface="Britannic Bold" panose="020B0903060703020204" pitchFamily="34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Britannic Bold" panose="020B0903060703020204" pitchFamily="34" charset="0"/>
              </a:rPr>
              <a:t>dari</a:t>
            </a:r>
            <a:r>
              <a:rPr lang="en-US" sz="3200" dirty="0">
                <a:solidFill>
                  <a:srgbClr val="FFC000"/>
                </a:solidFill>
                <a:latin typeface="Britannic Bold" panose="020B0903060703020204" pitchFamily="34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Britannic Bold" panose="020B0903060703020204" pitchFamily="34" charset="0"/>
              </a:rPr>
              <a:t>antara</a:t>
            </a:r>
            <a:r>
              <a:rPr lang="en-US" sz="3200" dirty="0">
                <a:solidFill>
                  <a:srgbClr val="FFC000"/>
                </a:solidFill>
                <a:latin typeface="Britannic Bold" panose="020B0903060703020204" pitchFamily="34" charset="0"/>
              </a:rPr>
              <a:t> orang </a:t>
            </a:r>
            <a:r>
              <a:rPr lang="en-US" sz="3200" dirty="0" err="1">
                <a:solidFill>
                  <a:srgbClr val="FFC000"/>
                </a:solidFill>
                <a:latin typeface="Britannic Bold" panose="020B0903060703020204" pitchFamily="34" charset="0"/>
              </a:rPr>
              <a:t>mati</a:t>
            </a:r>
            <a:r>
              <a:rPr lang="en-US" sz="3200" dirty="0">
                <a:solidFill>
                  <a:srgbClr val="FFC000"/>
                </a:solidFill>
                <a:latin typeface="Britannic Bold" panose="020B0903060703020204" pitchFamily="34" charset="0"/>
              </a:rPr>
              <a:t>, naik </a:t>
            </a:r>
            <a:r>
              <a:rPr lang="en-US" sz="3200" dirty="0" err="1">
                <a:solidFill>
                  <a:srgbClr val="FFC000"/>
                </a:solidFill>
                <a:latin typeface="Britannic Bold" panose="020B0903060703020204" pitchFamily="34" charset="0"/>
              </a:rPr>
              <a:t>ke</a:t>
            </a:r>
            <a:r>
              <a:rPr lang="en-US" sz="3200" dirty="0">
                <a:solidFill>
                  <a:srgbClr val="FFC000"/>
                </a:solidFill>
                <a:latin typeface="Britannic Bold" panose="020B0903060703020204" pitchFamily="34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Britannic Bold" panose="020B0903060703020204" pitchFamily="34" charset="0"/>
              </a:rPr>
              <a:t>Sorga</a:t>
            </a:r>
            <a:r>
              <a:rPr lang="en-US" sz="3200" dirty="0">
                <a:solidFill>
                  <a:srgbClr val="FFC000"/>
                </a:solidFill>
                <a:latin typeface="Britannic Bold" panose="020B0903060703020204" pitchFamily="34" charset="0"/>
              </a:rPr>
              <a:t> dan duduk di </a:t>
            </a:r>
            <a:r>
              <a:rPr lang="en-US" sz="3200" dirty="0" err="1">
                <a:solidFill>
                  <a:srgbClr val="FFC000"/>
                </a:solidFill>
                <a:latin typeface="Britannic Bold" panose="020B0903060703020204" pitchFamily="34" charset="0"/>
              </a:rPr>
              <a:t>sebelah</a:t>
            </a:r>
            <a:r>
              <a:rPr lang="en-US" sz="3200" dirty="0">
                <a:solidFill>
                  <a:srgbClr val="FFC000"/>
                </a:solidFill>
                <a:latin typeface="Britannic Bold" panose="020B0903060703020204" pitchFamily="34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Britannic Bold" panose="020B0903060703020204" pitchFamily="34" charset="0"/>
              </a:rPr>
              <a:t>kanan</a:t>
            </a:r>
            <a:r>
              <a:rPr lang="en-US" sz="3200" dirty="0">
                <a:solidFill>
                  <a:srgbClr val="FFC000"/>
                </a:solidFill>
                <a:latin typeface="Britannic Bold" panose="020B0903060703020204" pitchFamily="34" charset="0"/>
              </a:rPr>
              <a:t> Allah Bapa </a:t>
            </a:r>
            <a:r>
              <a:rPr lang="en-US" sz="3200" dirty="0" err="1">
                <a:solidFill>
                  <a:srgbClr val="FFC000"/>
                </a:solidFill>
                <a:latin typeface="Britannic Bold" panose="020B0903060703020204" pitchFamily="34" charset="0"/>
              </a:rPr>
              <a:t>sebagai</a:t>
            </a:r>
            <a:r>
              <a:rPr lang="en-US" sz="3200" dirty="0">
                <a:solidFill>
                  <a:srgbClr val="FFC000"/>
                </a:solidFill>
                <a:latin typeface="Britannic Bold" panose="020B0903060703020204" pitchFamily="34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Britannic Bold" panose="020B0903060703020204" pitchFamily="34" charset="0"/>
              </a:rPr>
              <a:t>Tuhan</a:t>
            </a:r>
            <a:r>
              <a:rPr lang="en-US" sz="3200" dirty="0">
                <a:solidFill>
                  <a:srgbClr val="FFC000"/>
                </a:solidFill>
                <a:latin typeface="Britannic Bold" panose="020B0903060703020204" pitchFamily="34" charset="0"/>
              </a:rPr>
              <a:t> dan Raja </a:t>
            </a:r>
            <a:r>
              <a:rPr lang="en-US" sz="3200" dirty="0" err="1">
                <a:solidFill>
                  <a:srgbClr val="FFC000"/>
                </a:solidFill>
                <a:latin typeface="Britannic Bold" panose="020B0903060703020204" pitchFamily="34" charset="0"/>
              </a:rPr>
              <a:t>segala</a:t>
            </a:r>
            <a:r>
              <a:rPr lang="en-US" sz="3200" dirty="0">
                <a:solidFill>
                  <a:srgbClr val="FFC000"/>
                </a:solidFill>
                <a:latin typeface="Britannic Bold" panose="020B0903060703020204" pitchFamily="34" charset="0"/>
              </a:rPr>
              <a:t> raja</a:t>
            </a:r>
            <a:endParaRPr lang="en-ID" sz="3200" dirty="0">
              <a:solidFill>
                <a:srgbClr val="FFC00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274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81634-6299-02FD-5A69-7A318E9AE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289304"/>
            <a:ext cx="10353762" cy="4501896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Rupa yang </a:t>
            </a:r>
            <a:r>
              <a:rPr lang="en-US" sz="2400" dirty="0" err="1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dapat</a:t>
            </a:r>
            <a:r>
              <a:rPr lang="en-US" sz="2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dilihat</a:t>
            </a:r>
            <a:r>
              <a:rPr lang="en-US" sz="2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secara</a:t>
            </a:r>
            <a:r>
              <a:rPr lang="en-US" sz="2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alami</a:t>
            </a:r>
            <a:endParaRPr lang="en-US" sz="2400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i="1" dirty="0" err="1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Morphe</a:t>
            </a:r>
            <a:r>
              <a:rPr lang="en-US" sz="2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– </a:t>
            </a:r>
            <a:r>
              <a:rPr lang="en-US" sz="2400" dirty="0" err="1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digunakan</a:t>
            </a:r>
            <a:r>
              <a:rPr lang="en-US" sz="2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untuk</a:t>
            </a:r>
            <a:r>
              <a:rPr lang="en-US" sz="2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menggambarkan</a:t>
            </a:r>
            <a:r>
              <a:rPr lang="en-US" sz="2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secara</a:t>
            </a:r>
            <a:r>
              <a:rPr lang="en-US" sz="2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jelas</a:t>
            </a:r>
            <a:r>
              <a:rPr lang="en-US" sz="2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dan </a:t>
            </a:r>
            <a:r>
              <a:rPr lang="en-US" sz="2400" dirty="0" err="1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kontras</a:t>
            </a:r>
            <a:r>
              <a:rPr lang="en-US" sz="2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antara</a:t>
            </a:r>
            <a:r>
              <a:rPr lang="en-US" sz="2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“</a:t>
            </a:r>
            <a:r>
              <a:rPr lang="en-US" sz="2400" dirty="0" err="1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pra-eksistensi</a:t>
            </a:r>
            <a:r>
              <a:rPr lang="en-US" sz="2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Yesus</a:t>
            </a:r>
            <a:r>
              <a:rPr lang="en-US" sz="2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”  </a:t>
            </a:r>
            <a:r>
              <a:rPr lang="en-US" sz="2400" dirty="0" err="1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2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keberadaannya</a:t>
            </a:r>
            <a:r>
              <a:rPr lang="en-US" sz="2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sebagai</a:t>
            </a:r>
            <a:r>
              <a:rPr lang="en-US" sz="2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manusia</a:t>
            </a:r>
            <a:r>
              <a:rPr lang="en-US" sz="2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r>
              <a:rPr lang="en-US" sz="2400" dirty="0" err="1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Morphe</a:t>
            </a:r>
            <a:r>
              <a:rPr lang="en-US" sz="2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menunjukkan</a:t>
            </a:r>
            <a:r>
              <a:rPr lang="en-US" sz="2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bentuk</a:t>
            </a:r>
            <a:r>
              <a:rPr lang="en-US" sz="2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hakiki</a:t>
            </a:r>
            <a:r>
              <a:rPr lang="en-US" sz="2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2400" dirty="0" err="1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tidak</a:t>
            </a:r>
            <a:r>
              <a:rPr lang="en-US" sz="2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berubah</a:t>
            </a:r>
            <a:r>
              <a:rPr lang="en-US" sz="2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400" dirty="0" err="1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yaitu</a:t>
            </a:r>
            <a:r>
              <a:rPr lang="en-US" sz="2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Yesus</a:t>
            </a:r>
            <a:r>
              <a:rPr lang="en-US" sz="2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tetap</a:t>
            </a:r>
            <a:r>
              <a:rPr lang="en-US" sz="2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Allah</a:t>
            </a:r>
            <a:endParaRPr lang="en-US" i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sz="2400" i="1" dirty="0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hu </a:t>
            </a:r>
            <a:r>
              <a:rPr lang="en-US" sz="2400" i="1" dirty="0" err="1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parkon</a:t>
            </a:r>
            <a:r>
              <a:rPr lang="en-US" sz="2400" i="1" dirty="0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- </a:t>
            </a:r>
            <a:r>
              <a:rPr lang="en-US" sz="2400" i="1" dirty="0" err="1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menjadi</a:t>
            </a:r>
            <a:r>
              <a:rPr lang="en-US" sz="2400" i="1" dirty="0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– </a:t>
            </a:r>
            <a:r>
              <a:rPr lang="en-US" sz="2400" i="1" dirty="0" err="1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nyata</a:t>
            </a:r>
            <a:r>
              <a:rPr lang="en-US" sz="2400" i="1" dirty="0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- </a:t>
            </a:r>
            <a:r>
              <a:rPr lang="en-US" sz="2400" i="1" dirty="0" err="1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hadir</a:t>
            </a:r>
            <a:endParaRPr lang="en-ID" sz="2400" i="1" dirty="0">
              <a:solidFill>
                <a:srgbClr val="66FF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Menggambarkan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keberadaan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Yesus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24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tidak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berubah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Yesus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sebagai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gambar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Allah </a:t>
            </a:r>
            <a:r>
              <a:rPr lang="en-US" sz="24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sama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Bapa </a:t>
            </a:r>
            <a:r>
              <a:rPr lang="en-US" sz="24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sejak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kekekalan</a:t>
            </a:r>
            <a:endParaRPr lang="en-ID" sz="2400" dirty="0">
              <a:solidFill>
                <a:schemeClr val="accent5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ID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B68C30-E116-5AF6-5FDA-C81754351D9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84504" y="457200"/>
            <a:ext cx="5586984" cy="627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Rupa Allah – </a:t>
            </a:r>
            <a:r>
              <a:rPr lang="en-US" sz="2800" i="1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Morphe</a:t>
            </a:r>
            <a:r>
              <a:rPr lang="en-US" sz="2800" i="1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800" i="1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Theou</a:t>
            </a:r>
            <a:endParaRPr lang="en-ID" sz="2800" i="1" dirty="0">
              <a:solidFill>
                <a:srgbClr val="66FFFF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485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78D02BE-F322-97C3-6AD0-678D92C48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679704"/>
          </a:xfrm>
        </p:spPr>
        <p:txBody>
          <a:bodyPr/>
          <a:lstStyle/>
          <a:p>
            <a:pPr algn="l"/>
            <a:r>
              <a:rPr lang="en-US" dirty="0" err="1">
                <a:solidFill>
                  <a:srgbClr val="FFC000"/>
                </a:solidFill>
                <a:latin typeface="Britannic Bold" panose="020B0903060703020204" pitchFamily="34" charset="0"/>
              </a:rPr>
              <a:t>Filipi</a:t>
            </a:r>
            <a:r>
              <a:rPr lang="en-US" dirty="0">
                <a:solidFill>
                  <a:srgbClr val="FFC000"/>
                </a:solidFill>
                <a:latin typeface="Britannic Bold" panose="020B0903060703020204" pitchFamily="34" charset="0"/>
              </a:rPr>
              <a:t> 2:7</a:t>
            </a:r>
            <a:endParaRPr lang="en-ID" dirty="0">
              <a:solidFill>
                <a:srgbClr val="FFC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6443041-2ED8-F4FA-6AAF-372523D6B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408176"/>
            <a:ext cx="10353762" cy="4383024"/>
          </a:xfrm>
        </p:spPr>
        <p:txBody>
          <a:bodyPr>
            <a:normAutofit fontScale="92500"/>
          </a:bodyPr>
          <a:lstStyle/>
          <a:p>
            <a:pPr marL="355600" indent="-355600">
              <a:buNone/>
            </a:pPr>
            <a:r>
              <a:rPr lang="en-US" sz="2800" baseline="30000" dirty="0" err="1">
                <a:solidFill>
                  <a:schemeClr val="bg1"/>
                </a:solidFill>
                <a:highlight>
                  <a:srgbClr val="99FF33"/>
                </a:highlight>
                <a:latin typeface="Britannic Bold" panose="020B0903060703020204" pitchFamily="34" charset="0"/>
              </a:rPr>
              <a:t>ITB</a:t>
            </a:r>
            <a:r>
              <a:rPr lang="en-US" sz="2800" baseline="30000" dirty="0">
                <a:solidFill>
                  <a:schemeClr val="bg1"/>
                </a:solidFill>
                <a:highlight>
                  <a:srgbClr val="99FF33"/>
                </a:highlight>
                <a:latin typeface="Britannic Bold" panose="020B0903060703020204" pitchFamily="34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highlight>
                  <a:srgbClr val="99FF33"/>
                </a:highlight>
                <a:latin typeface="Britannic Bold" panose="020B0903060703020204" pitchFamily="34" charset="0"/>
              </a:rPr>
              <a:t>melainkan</a:t>
            </a:r>
            <a:r>
              <a:rPr lang="en-US" sz="2800" dirty="0">
                <a:solidFill>
                  <a:schemeClr val="bg1"/>
                </a:solidFill>
                <a:highlight>
                  <a:srgbClr val="99FF33"/>
                </a:highlight>
                <a:latin typeface="Britannic Bold" panose="020B0903060703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highlight>
                  <a:srgbClr val="99FF33"/>
                </a:highlight>
                <a:latin typeface="Britannic Bold" panose="020B0903060703020204" pitchFamily="34" charset="0"/>
              </a:rPr>
              <a:t>telah</a:t>
            </a:r>
            <a:r>
              <a:rPr lang="en-US" sz="2800" dirty="0">
                <a:solidFill>
                  <a:schemeClr val="bg1"/>
                </a:solidFill>
                <a:highlight>
                  <a:srgbClr val="99FF33"/>
                </a:highlight>
                <a:latin typeface="Britannic Bold" panose="020B0903060703020204" pitchFamily="34" charset="0"/>
              </a:rPr>
              <a:t> </a:t>
            </a:r>
            <a:r>
              <a:rPr lang="en-US" sz="2800" u="sng" dirty="0" err="1">
                <a:solidFill>
                  <a:schemeClr val="bg1"/>
                </a:solidFill>
                <a:highlight>
                  <a:srgbClr val="99FF33"/>
                </a:highlight>
                <a:latin typeface="Britannic Bold" panose="020B0903060703020204" pitchFamily="34" charset="0"/>
              </a:rPr>
              <a:t>mengosongkan</a:t>
            </a:r>
            <a:r>
              <a:rPr lang="en-US" sz="2800" u="sng" dirty="0">
                <a:solidFill>
                  <a:schemeClr val="bg1"/>
                </a:solidFill>
                <a:highlight>
                  <a:srgbClr val="99FF33"/>
                </a:highlight>
                <a:latin typeface="Britannic Bold" panose="020B0903060703020204" pitchFamily="34" charset="0"/>
              </a:rPr>
              <a:t> </a:t>
            </a:r>
            <a:r>
              <a:rPr lang="en-US" sz="2800" u="sng" dirty="0" err="1">
                <a:solidFill>
                  <a:schemeClr val="bg1"/>
                </a:solidFill>
                <a:highlight>
                  <a:srgbClr val="99FF33"/>
                </a:highlight>
                <a:latin typeface="Britannic Bold" panose="020B0903060703020204" pitchFamily="34" charset="0"/>
              </a:rPr>
              <a:t>diri</a:t>
            </a:r>
            <a:r>
              <a:rPr lang="en-US" sz="2800" u="sng" dirty="0">
                <a:solidFill>
                  <a:schemeClr val="bg1"/>
                </a:solidFill>
                <a:highlight>
                  <a:srgbClr val="99FF33"/>
                </a:highlight>
                <a:latin typeface="Britannic Bold" panose="020B0903060703020204" pitchFamily="34" charset="0"/>
              </a:rPr>
              <a:t>-Nya </a:t>
            </a:r>
            <a:r>
              <a:rPr lang="en-US" sz="2800" u="sng" dirty="0" err="1">
                <a:solidFill>
                  <a:schemeClr val="bg1"/>
                </a:solidFill>
                <a:highlight>
                  <a:srgbClr val="99FF33"/>
                </a:highlight>
                <a:latin typeface="Britannic Bold" panose="020B0903060703020204" pitchFamily="34" charset="0"/>
              </a:rPr>
              <a:t>sendiri</a:t>
            </a:r>
            <a:r>
              <a:rPr lang="en-US" sz="2800" dirty="0">
                <a:solidFill>
                  <a:schemeClr val="bg1"/>
                </a:solidFill>
                <a:highlight>
                  <a:srgbClr val="99FF33"/>
                </a:highlight>
                <a:latin typeface="Britannic Bold" panose="020B0903060703020204" pitchFamily="34" charset="0"/>
              </a:rPr>
              <a:t>, dan </a:t>
            </a:r>
            <a:r>
              <a:rPr lang="en-US" sz="2800" dirty="0" err="1">
                <a:solidFill>
                  <a:schemeClr val="bg1"/>
                </a:solidFill>
                <a:highlight>
                  <a:srgbClr val="99FF33"/>
                </a:highlight>
                <a:latin typeface="Britannic Bold" panose="020B0903060703020204" pitchFamily="34" charset="0"/>
              </a:rPr>
              <a:t>mengambil</a:t>
            </a:r>
            <a:r>
              <a:rPr lang="en-US" sz="2800" dirty="0">
                <a:solidFill>
                  <a:schemeClr val="bg1"/>
                </a:solidFill>
                <a:highlight>
                  <a:srgbClr val="99FF33"/>
                </a:highlight>
                <a:latin typeface="Britannic Bold" panose="020B0903060703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highlight>
                  <a:srgbClr val="99FF33"/>
                </a:highlight>
                <a:latin typeface="Britannic Bold" panose="020B0903060703020204" pitchFamily="34" charset="0"/>
              </a:rPr>
              <a:t>rupa</a:t>
            </a:r>
            <a:r>
              <a:rPr lang="en-US" sz="2800" dirty="0">
                <a:solidFill>
                  <a:schemeClr val="bg1"/>
                </a:solidFill>
                <a:highlight>
                  <a:srgbClr val="99FF33"/>
                </a:highlight>
                <a:latin typeface="Britannic Bold" panose="020B0903060703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highlight>
                  <a:srgbClr val="99FF33"/>
                </a:highlight>
                <a:latin typeface="Britannic Bold" panose="020B0903060703020204" pitchFamily="34" charset="0"/>
              </a:rPr>
              <a:t>seorang</a:t>
            </a:r>
            <a:r>
              <a:rPr lang="en-US" sz="2800" dirty="0">
                <a:solidFill>
                  <a:schemeClr val="bg1"/>
                </a:solidFill>
                <a:highlight>
                  <a:srgbClr val="99FF33"/>
                </a:highlight>
                <a:latin typeface="Britannic Bold" panose="020B0903060703020204" pitchFamily="34" charset="0"/>
              </a:rPr>
              <a:t> hamba, dan </a:t>
            </a:r>
            <a:r>
              <a:rPr lang="en-US" sz="2800" dirty="0" err="1">
                <a:solidFill>
                  <a:schemeClr val="bg1"/>
                </a:solidFill>
                <a:highlight>
                  <a:srgbClr val="99FF33"/>
                </a:highlight>
                <a:latin typeface="Britannic Bold" panose="020B0903060703020204" pitchFamily="34" charset="0"/>
              </a:rPr>
              <a:t>menjadi</a:t>
            </a:r>
            <a:r>
              <a:rPr lang="en-US" sz="2800" dirty="0">
                <a:solidFill>
                  <a:schemeClr val="bg1"/>
                </a:solidFill>
                <a:highlight>
                  <a:srgbClr val="99FF33"/>
                </a:highlight>
                <a:latin typeface="Britannic Bold" panose="020B0903060703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highlight>
                  <a:srgbClr val="99FF33"/>
                </a:highlight>
                <a:latin typeface="Britannic Bold" panose="020B0903060703020204" pitchFamily="34" charset="0"/>
              </a:rPr>
              <a:t>sama</a:t>
            </a:r>
            <a:r>
              <a:rPr lang="en-US" sz="2800" dirty="0">
                <a:solidFill>
                  <a:schemeClr val="bg1"/>
                </a:solidFill>
                <a:highlight>
                  <a:srgbClr val="99FF33"/>
                </a:highlight>
                <a:latin typeface="Britannic Bold" panose="020B0903060703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highlight>
                  <a:srgbClr val="99FF33"/>
                </a:highlight>
                <a:latin typeface="Britannic Bold" panose="020B0903060703020204" pitchFamily="34" charset="0"/>
              </a:rPr>
              <a:t>dengan</a:t>
            </a:r>
            <a:r>
              <a:rPr lang="en-US" sz="2800" dirty="0">
                <a:solidFill>
                  <a:schemeClr val="bg1"/>
                </a:solidFill>
                <a:highlight>
                  <a:srgbClr val="99FF33"/>
                </a:highlight>
                <a:latin typeface="Britannic Bold" panose="020B0903060703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highlight>
                  <a:srgbClr val="99FF33"/>
                </a:highlight>
                <a:latin typeface="Britannic Bold" panose="020B0903060703020204" pitchFamily="34" charset="0"/>
              </a:rPr>
              <a:t>manusia</a:t>
            </a:r>
            <a:r>
              <a:rPr lang="en-US" sz="2800" dirty="0">
                <a:solidFill>
                  <a:schemeClr val="bg1"/>
                </a:solidFill>
                <a:highlight>
                  <a:srgbClr val="99FF33"/>
                </a:highlight>
                <a:latin typeface="Britannic Bold" panose="020B0903060703020204" pitchFamily="34" charset="0"/>
              </a:rPr>
              <a:t>.</a:t>
            </a:r>
            <a:endParaRPr lang="en-ID" sz="2800" dirty="0">
              <a:solidFill>
                <a:schemeClr val="bg1"/>
              </a:solidFill>
              <a:highlight>
                <a:srgbClr val="99FF33"/>
              </a:highlight>
              <a:latin typeface="Britannic Bold" panose="020B0903060703020204" pitchFamily="34" charset="0"/>
            </a:endParaRPr>
          </a:p>
          <a:p>
            <a:pPr marL="355600" indent="-355600" algn="l" rtl="0">
              <a:buNone/>
            </a:pPr>
            <a:r>
              <a:rPr lang="en-US" sz="2800" b="0" i="0" u="none" strike="noStrike" baseline="30000" dirty="0">
                <a:solidFill>
                  <a:schemeClr val="bg1"/>
                </a:solidFill>
                <a:highlight>
                  <a:srgbClr val="00FFFF"/>
                </a:highlight>
                <a:latin typeface="Britannic Bold" panose="020B0903060703020204" pitchFamily="34" charset="0"/>
              </a:rPr>
              <a:t>GNT  </a:t>
            </a:r>
            <a:r>
              <a:rPr lang="el-GR" sz="2800" b="0" i="0" u="none" strike="noStrike" baseline="0" dirty="0">
                <a:solidFill>
                  <a:schemeClr val="bg1"/>
                </a:solidFill>
                <a:highlight>
                  <a:srgbClr val="00FFFF"/>
                </a:highlight>
                <a:latin typeface="SBL"/>
              </a:rPr>
              <a:t>ἀλλ᾽ ἑαυτὸν ἐκένωσεν μορφὴν δούλου λαβών, ἐν ὁμοιώματι ἀνθρώπων γενόμενος· καὶ σχήματι εὑρεθεὶς ὡς ἄνθρωπος</a:t>
            </a:r>
            <a:endParaRPr lang="en-US" sz="2800" b="0" i="0" u="none" strike="noStrike" baseline="0" dirty="0">
              <a:solidFill>
                <a:schemeClr val="bg1"/>
              </a:solidFill>
              <a:highlight>
                <a:srgbClr val="00FFFF"/>
              </a:highlight>
              <a:latin typeface="Britannic Bold" panose="020B0903060703020204" pitchFamily="34" charset="0"/>
            </a:endParaRPr>
          </a:p>
          <a:p>
            <a:pPr marL="355600" indent="-355600" algn="l" rtl="0">
              <a:buNone/>
            </a:pPr>
            <a:r>
              <a:rPr lang="en-US" sz="2800" b="0" i="0" u="none" strike="noStrike" baseline="30000" dirty="0">
                <a:solidFill>
                  <a:schemeClr val="bg1"/>
                </a:solidFill>
                <a:highlight>
                  <a:srgbClr val="FFFF00"/>
                </a:highlight>
                <a:latin typeface="Britannic Bold" panose="020B0903060703020204" pitchFamily="34" charset="0"/>
              </a:rPr>
              <a:t>KJV  </a:t>
            </a:r>
            <a:r>
              <a:rPr lang="en-US" sz="2800" b="0" i="0" u="sng" strike="noStrike" baseline="0" dirty="0">
                <a:solidFill>
                  <a:schemeClr val="bg1"/>
                </a:solidFill>
                <a:highlight>
                  <a:srgbClr val="FFFF00"/>
                </a:highlight>
                <a:latin typeface="Britannic Bold" panose="020B0903060703020204" pitchFamily="34" charset="0"/>
              </a:rPr>
              <a:t>But made himself of no reputation</a:t>
            </a:r>
            <a:r>
              <a:rPr lang="en-US" sz="2800" b="0" i="0" u="none" strike="noStrike" baseline="0" dirty="0">
                <a:solidFill>
                  <a:schemeClr val="bg1"/>
                </a:solidFill>
                <a:highlight>
                  <a:srgbClr val="FFFF00"/>
                </a:highlight>
                <a:latin typeface="Britannic Bold" panose="020B0903060703020204" pitchFamily="34" charset="0"/>
              </a:rPr>
              <a:t>, and took upon him the form of a servant, and was made in the likeness of men: </a:t>
            </a:r>
          </a:p>
          <a:p>
            <a:pPr marL="355600" indent="-355600" algn="l" rtl="0">
              <a:buNone/>
            </a:pPr>
            <a:r>
              <a:rPr lang="en-US" sz="2800" b="0" i="0" u="none" strike="noStrike" baseline="30000" dirty="0">
                <a:solidFill>
                  <a:schemeClr val="bg1"/>
                </a:solidFill>
                <a:highlight>
                  <a:srgbClr val="FF0066"/>
                </a:highlight>
                <a:latin typeface="Britannic Bold" panose="020B0903060703020204" pitchFamily="34" charset="0"/>
              </a:rPr>
              <a:t>NIV  </a:t>
            </a:r>
            <a:r>
              <a:rPr lang="en-US" sz="2800" b="0" i="0" u="sng" strike="noStrike" baseline="0" dirty="0">
                <a:solidFill>
                  <a:schemeClr val="bg1"/>
                </a:solidFill>
                <a:highlight>
                  <a:srgbClr val="FF0066"/>
                </a:highlight>
                <a:latin typeface="Britannic Bold" panose="020B0903060703020204" pitchFamily="34" charset="0"/>
              </a:rPr>
              <a:t>rather, he made himself nothing </a:t>
            </a:r>
            <a:r>
              <a:rPr lang="en-US" sz="2800" b="0" i="0" u="none" strike="noStrike" baseline="0" dirty="0">
                <a:solidFill>
                  <a:schemeClr val="bg1"/>
                </a:solidFill>
                <a:highlight>
                  <a:srgbClr val="FF0066"/>
                </a:highlight>
                <a:latin typeface="Britannic Bold" panose="020B0903060703020204" pitchFamily="34" charset="0"/>
              </a:rPr>
              <a:t>by taking the very nature of a servant, being made in human likeness </a:t>
            </a:r>
            <a:endParaRPr lang="en-ID" sz="2800" b="0" i="0" u="none" strike="noStrike" baseline="0" dirty="0">
              <a:solidFill>
                <a:schemeClr val="bg1"/>
              </a:solidFill>
              <a:highlight>
                <a:srgbClr val="FF0066"/>
              </a:highlight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167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B3E77-BDD6-2C9F-1AC9-1FC8CA93E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576072"/>
            <a:ext cx="10353762" cy="798575"/>
          </a:xfrm>
        </p:spPr>
        <p:txBody>
          <a:bodyPr>
            <a:normAutofit/>
          </a:bodyPr>
          <a:lstStyle/>
          <a:p>
            <a:pPr algn="l"/>
            <a:r>
              <a:rPr lang="en-US" i="1" dirty="0">
                <a:solidFill>
                  <a:srgbClr val="FFC000"/>
                </a:solidFill>
              </a:rPr>
              <a:t>Kenosis – </a:t>
            </a:r>
            <a:r>
              <a:rPr lang="en-US" dirty="0" err="1">
                <a:solidFill>
                  <a:srgbClr val="FFC000"/>
                </a:solidFill>
              </a:rPr>
              <a:t>mengosongkan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diri</a:t>
            </a:r>
            <a:endParaRPr lang="en-ID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915C6-D91A-F1E3-35BB-4291A4BCD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64792"/>
            <a:ext cx="10353762" cy="402640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Yesus</a:t>
            </a:r>
            <a:r>
              <a:rPr lang="en-US" sz="2400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merendahkan</a:t>
            </a:r>
            <a:r>
              <a:rPr lang="en-US" sz="2400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diri</a:t>
            </a:r>
            <a:r>
              <a:rPr lang="en-US" sz="2400" dirty="0">
                <a:solidFill>
                  <a:srgbClr val="FFC000"/>
                </a:solidFill>
                <a:latin typeface="Franklin Gothic Heavy" panose="020B0903020102020204" pitchFamily="34" charset="0"/>
              </a:rPr>
              <a:t>-Nya </a:t>
            </a:r>
            <a:r>
              <a:rPr lang="en-US" sz="2400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dengan</a:t>
            </a:r>
            <a:r>
              <a:rPr lang="en-US" sz="2400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mengambil</a:t>
            </a:r>
            <a:r>
              <a:rPr lang="en-US" sz="2400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bentuk</a:t>
            </a:r>
            <a:r>
              <a:rPr lang="en-US" sz="2400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(</a:t>
            </a:r>
            <a:r>
              <a:rPr lang="en-US" sz="2400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morphe</a:t>
            </a:r>
            <a:r>
              <a:rPr lang="en-US" sz="2400" dirty="0">
                <a:solidFill>
                  <a:srgbClr val="FFC000"/>
                </a:solidFill>
                <a:latin typeface="Franklin Gothic Heavy" panose="020B0903020102020204" pitchFamily="34" charset="0"/>
              </a:rPr>
              <a:t>) hamba dan </a:t>
            </a:r>
            <a:r>
              <a:rPr lang="en-US" sz="2400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menjadi</a:t>
            </a:r>
            <a:r>
              <a:rPr lang="en-US" sz="2400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bentuk</a:t>
            </a:r>
            <a:r>
              <a:rPr lang="en-US" sz="2400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(schema) </a:t>
            </a:r>
            <a:r>
              <a:rPr lang="en-US" sz="2400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manusia</a:t>
            </a:r>
            <a:endParaRPr lang="en-US" sz="2400" dirty="0">
              <a:solidFill>
                <a:srgbClr val="FFC000"/>
              </a:solidFill>
              <a:latin typeface="Franklin Gothic Heavy" panose="020B0903020102020204" pitchFamily="34" charset="0"/>
            </a:endParaRPr>
          </a:p>
          <a:p>
            <a:pPr marL="630238" lvl="1" indent="-447675">
              <a:buFont typeface="Wingdings" panose="05000000000000000000" pitchFamily="2" charset="2"/>
              <a:buChar char="q"/>
            </a:pPr>
            <a:r>
              <a:rPr lang="en-US" sz="2400" i="1" dirty="0">
                <a:solidFill>
                  <a:srgbClr val="66FFFF"/>
                </a:solidFill>
                <a:latin typeface="Franklin Gothic Heavy" panose="020B0903020102020204" pitchFamily="34" charset="0"/>
              </a:rPr>
              <a:t>Kenosis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menonjolkan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bahwa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Yesus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Kristus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adalah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Pribadi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yang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prainkarnasi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;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Ia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adalah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rupa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Allah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sebelum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inkarnasi</a:t>
            </a:r>
            <a:endParaRPr lang="en-US" sz="2400" dirty="0">
              <a:solidFill>
                <a:srgbClr val="66FFFF"/>
              </a:solidFill>
              <a:latin typeface="Franklin Gothic Heavy" panose="020B0903020102020204" pitchFamily="34" charset="0"/>
            </a:endParaRPr>
          </a:p>
          <a:p>
            <a:pPr marL="630238" lvl="1" indent="-447675">
              <a:buFont typeface="Wingdings" panose="05000000000000000000" pitchFamily="2" charset="2"/>
              <a:buChar char="q"/>
            </a:pPr>
            <a:r>
              <a:rPr lang="en-US" sz="2400" i="1" dirty="0">
                <a:solidFill>
                  <a:srgbClr val="66FFFF"/>
                </a:solidFill>
                <a:latin typeface="Franklin Gothic Heavy" panose="020B0903020102020204" pitchFamily="34" charset="0"/>
              </a:rPr>
              <a:t>Kenosis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,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Yesus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menambahkan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natur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-Nya yang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manusiawi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dalam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rangka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menjalankan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misi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-Nya di dunia dan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menjadi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korban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substitusi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di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kayu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salib</a:t>
            </a:r>
            <a:endParaRPr lang="en-US" sz="2400" dirty="0">
              <a:solidFill>
                <a:srgbClr val="66FFFF"/>
              </a:solidFill>
              <a:latin typeface="Franklin Gothic Heavy" panose="020B0903020102020204" pitchFamily="34" charset="0"/>
            </a:endParaRPr>
          </a:p>
          <a:p>
            <a:pPr marL="630238" lvl="1" indent="-447675">
              <a:buFont typeface="Wingdings" panose="05000000000000000000" pitchFamily="2" charset="2"/>
              <a:buChar char="q"/>
            </a:pPr>
            <a:r>
              <a:rPr lang="en-US" sz="2400" i="1" dirty="0">
                <a:solidFill>
                  <a:srgbClr val="66FFFF"/>
                </a:solidFill>
                <a:latin typeface="Franklin Gothic Heavy" panose="020B0903020102020204" pitchFamily="34" charset="0"/>
              </a:rPr>
              <a:t>Kenosis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menunjukkan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bahwa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melalui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kematian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dan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kebangkitan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-Nya,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Yesus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Kristus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menjadi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Tuhan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dan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menjadi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Raja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selama-lamanya</a:t>
            </a:r>
            <a:endParaRPr lang="en-US" sz="2400" dirty="0">
              <a:solidFill>
                <a:srgbClr val="66FFFF"/>
              </a:solidFill>
              <a:latin typeface="Franklin Gothic Heavy" panose="020B0903020102020204" pitchFamily="34" charset="0"/>
            </a:endParaRPr>
          </a:p>
          <a:p>
            <a:pPr marL="182563" lvl="1" indent="0">
              <a:buNone/>
            </a:pPr>
            <a:endParaRPr lang="en-ID" sz="2400" dirty="0">
              <a:solidFill>
                <a:srgbClr val="66FFFF"/>
              </a:solidFill>
              <a:latin typeface="Franklin Gothic Heavy" panose="020B0903020102020204" pitchFamily="34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3009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B3E77-BDD6-2C9F-1AC9-1FC8CA93E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2" cy="798575"/>
          </a:xfrm>
        </p:spPr>
        <p:txBody>
          <a:bodyPr>
            <a:normAutofit/>
          </a:bodyPr>
          <a:lstStyle/>
          <a:p>
            <a:pPr algn="l"/>
            <a:r>
              <a:rPr lang="en-US" i="1" dirty="0">
                <a:solidFill>
                  <a:srgbClr val="FFC000"/>
                </a:solidFill>
              </a:rPr>
              <a:t>schema – </a:t>
            </a:r>
            <a:r>
              <a:rPr lang="en-US" dirty="0" err="1">
                <a:solidFill>
                  <a:srgbClr val="FFC000"/>
                </a:solidFill>
              </a:rPr>
              <a:t>rupa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manusia</a:t>
            </a:r>
            <a:endParaRPr lang="en-ID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915C6-D91A-F1E3-35BB-4291A4BCD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64792"/>
            <a:ext cx="10353762" cy="4026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Yesus</a:t>
            </a:r>
            <a:r>
              <a:rPr lang="en-US" sz="2400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merendahkan</a:t>
            </a:r>
            <a:r>
              <a:rPr lang="en-US" sz="2400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diri</a:t>
            </a:r>
            <a:r>
              <a:rPr lang="en-US" sz="2400" dirty="0">
                <a:solidFill>
                  <a:srgbClr val="FFC000"/>
                </a:solidFill>
                <a:latin typeface="Franklin Gothic Heavy" panose="020B0903020102020204" pitchFamily="34" charset="0"/>
              </a:rPr>
              <a:t>-Nya </a:t>
            </a:r>
            <a:r>
              <a:rPr lang="en-US" sz="2400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dengan</a:t>
            </a:r>
            <a:r>
              <a:rPr lang="en-US" sz="2400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mengambil</a:t>
            </a:r>
            <a:r>
              <a:rPr lang="en-US" sz="2400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bentuk</a:t>
            </a:r>
            <a:r>
              <a:rPr lang="en-US" sz="2400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(</a:t>
            </a:r>
            <a:r>
              <a:rPr lang="en-US" sz="2400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morphe</a:t>
            </a:r>
            <a:r>
              <a:rPr lang="en-US" sz="2400" dirty="0">
                <a:solidFill>
                  <a:srgbClr val="FFC000"/>
                </a:solidFill>
                <a:latin typeface="Franklin Gothic Heavy" panose="020B0903020102020204" pitchFamily="34" charset="0"/>
              </a:rPr>
              <a:t>) hamba dan </a:t>
            </a:r>
            <a:r>
              <a:rPr lang="en-US" sz="2400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menjadi</a:t>
            </a:r>
            <a:r>
              <a:rPr lang="en-US" sz="2400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bentuk</a:t>
            </a:r>
            <a:r>
              <a:rPr lang="en-US" sz="2400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(schema) </a:t>
            </a:r>
            <a:r>
              <a:rPr lang="en-US" sz="2400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manusia</a:t>
            </a:r>
            <a:endParaRPr lang="en-US" sz="2400" dirty="0">
              <a:solidFill>
                <a:srgbClr val="FFC000"/>
              </a:solidFill>
              <a:latin typeface="Franklin Gothic Heavy" panose="020B0903020102020204" pitchFamily="34" charset="0"/>
            </a:endParaRPr>
          </a:p>
          <a:p>
            <a:pPr marL="630238" lvl="1" indent="-447675">
              <a:buFont typeface="Wingdings" panose="05000000000000000000" pitchFamily="2" charset="2"/>
              <a:buChar char="q"/>
            </a:pPr>
            <a:r>
              <a:rPr lang="en-US" sz="2400" i="1" dirty="0">
                <a:solidFill>
                  <a:srgbClr val="66FFFF"/>
                </a:solidFill>
                <a:latin typeface="Franklin Gothic Heavy" panose="020B0903020102020204" pitchFamily="34" charset="0"/>
              </a:rPr>
              <a:t>Schema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adalah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rupa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lahiriah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yang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berubah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dari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waktu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ke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waktu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dan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dari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satu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keadaan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ke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keadaan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lainnya</a:t>
            </a:r>
            <a:endParaRPr lang="en-US" sz="2400" dirty="0">
              <a:solidFill>
                <a:srgbClr val="66FFFF"/>
              </a:solidFill>
              <a:latin typeface="Franklin Gothic Heavy" panose="020B0903020102020204" pitchFamily="34" charset="0"/>
            </a:endParaRPr>
          </a:p>
          <a:p>
            <a:pPr marL="630238" lvl="1" indent="-447675">
              <a:buFont typeface="Wingdings" panose="05000000000000000000" pitchFamily="2" charset="2"/>
              <a:buChar char="q"/>
            </a:pPr>
            <a:r>
              <a:rPr lang="en-US" sz="2400" i="1" dirty="0">
                <a:solidFill>
                  <a:srgbClr val="66FFFF"/>
                </a:solidFill>
                <a:latin typeface="Franklin Gothic Heavy" panose="020B0903020102020204" pitchFamily="34" charset="0"/>
              </a:rPr>
              <a:t>Schema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menegaskan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bahwa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Yesus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benar-benar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manusia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yang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lahir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,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menjadi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anak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,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tumbuh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,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dewasa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</a:p>
          <a:p>
            <a:pPr marL="182563" lvl="1" indent="0">
              <a:buNone/>
            </a:pPr>
            <a:endParaRPr lang="en-ID" sz="2400" dirty="0">
              <a:solidFill>
                <a:srgbClr val="66FFFF"/>
              </a:solidFill>
              <a:latin typeface="Franklin Gothic Heavy" panose="020B0903020102020204" pitchFamily="34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37343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B3E77-BDD6-2C9F-1AC9-1FC8CA93E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2" cy="798575"/>
          </a:xfrm>
        </p:spPr>
        <p:txBody>
          <a:bodyPr>
            <a:normAutofit/>
          </a:bodyPr>
          <a:lstStyle/>
          <a:p>
            <a:pPr algn="l"/>
            <a:r>
              <a:rPr lang="en-US" cap="none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Yesus</a:t>
            </a:r>
            <a:r>
              <a:rPr lang="en-US" cap="none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</a:t>
            </a:r>
            <a:r>
              <a:rPr lang="en-US" cap="none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Mengosongkan</a:t>
            </a:r>
            <a:r>
              <a:rPr lang="en-US" cap="none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</a:t>
            </a:r>
            <a:r>
              <a:rPr lang="en-US" cap="none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Dirinya</a:t>
            </a:r>
            <a:r>
              <a:rPr lang="en-US" cap="none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</a:t>
            </a:r>
            <a:r>
              <a:rPr lang="en-US" cap="none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Sendiri</a:t>
            </a:r>
            <a:endParaRPr lang="en-ID" cap="none" dirty="0">
              <a:solidFill>
                <a:srgbClr val="FFC0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915C6-D91A-F1E3-35BB-4291A4BCD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64792"/>
            <a:ext cx="10353762" cy="4026408"/>
          </a:xfrm>
        </p:spPr>
        <p:txBody>
          <a:bodyPr>
            <a:normAutofit lnSpcReduction="10000"/>
          </a:bodyPr>
          <a:lstStyle/>
          <a:p>
            <a:pPr marL="447675" indent="-447675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Kenosis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membuktikan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keilahian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Sang Logos (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Yesus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Kristus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);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Ia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setara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dengan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Bapa;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Tidak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ada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perbedaan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kualitatif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antara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Anak dan Bapa.</a:t>
            </a:r>
          </a:p>
          <a:p>
            <a:pPr marL="447675" indent="-447675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Kenosis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memperlihatkan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bahwa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praeksistensi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sang Logos,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secara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ontologi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sudah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ada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sejak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masa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lampau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. Logos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memiliki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substansi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yang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sama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dengan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Allah Bapa. </a:t>
            </a:r>
          </a:p>
          <a:p>
            <a:pPr marL="447675" indent="-447675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Kenosis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memperlohatkan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bahwa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Logos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telah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memiliki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eksistensi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yang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sama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dengan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Bapa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dari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kekekalan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.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Dengan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demikian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Yesus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Kristus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layak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menjadi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Juruselamat</a:t>
            </a:r>
            <a:r>
              <a:rPr lang="en-US" sz="24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.</a:t>
            </a:r>
          </a:p>
          <a:p>
            <a:pPr marL="447675" lvl="1" indent="-447675">
              <a:buNone/>
            </a:pPr>
            <a:endParaRPr lang="en-ID" sz="2400" dirty="0">
              <a:solidFill>
                <a:srgbClr val="66FFFF"/>
              </a:solidFill>
              <a:latin typeface="Franklin Gothic Heavy" panose="020B0903020102020204" pitchFamily="34" charset="0"/>
            </a:endParaRPr>
          </a:p>
          <a:p>
            <a:pPr marL="447675" indent="-447675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06597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B51E4-717F-4F2A-832D-B8073FC69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C000"/>
                </a:solidFill>
                <a:effectLst/>
                <a:latin typeface="Franklin Gothic Heavy" panose="020B0903020102020204" pitchFamily="34" charset="0"/>
              </a:rPr>
              <a:t>ANAK ALLAH YANG SEHAKIKAT DENGAN BAPA</a:t>
            </a:r>
            <a:endParaRPr lang="id-ID" dirty="0">
              <a:solidFill>
                <a:srgbClr val="FFC000"/>
              </a:solidFill>
              <a:effectLst/>
              <a:latin typeface="Franklin Gothic Heavy" panose="020B09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38819-7F91-4231-968C-D738A27AB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rgbClr val="FFFF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Yesus</a:t>
            </a:r>
            <a:r>
              <a:rPr lang="en-US" sz="2400" dirty="0">
                <a:solidFill>
                  <a:srgbClr val="FFFF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sebagai</a:t>
            </a:r>
            <a:r>
              <a:rPr lang="en-US" sz="2400" dirty="0">
                <a:solidFill>
                  <a:srgbClr val="FFFF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Anak Allah dan </a:t>
            </a:r>
            <a:r>
              <a:rPr lang="en-US" sz="2400" dirty="0" err="1">
                <a:solidFill>
                  <a:srgbClr val="FFFF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menunjuk</a:t>
            </a:r>
            <a:r>
              <a:rPr lang="en-US" sz="2400" dirty="0">
                <a:solidFill>
                  <a:srgbClr val="FFFF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pada </a:t>
            </a:r>
            <a:r>
              <a:rPr lang="en-US" sz="2400" dirty="0" err="1">
                <a:solidFill>
                  <a:srgbClr val="FFFF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keilahian</a:t>
            </a:r>
            <a:r>
              <a:rPr lang="en-US" sz="2400" dirty="0">
                <a:solidFill>
                  <a:srgbClr val="FFFF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-Nya.</a:t>
            </a:r>
            <a:endParaRPr lang="id-ID" sz="2400" dirty="0">
              <a:solidFill>
                <a:srgbClr val="FFFF00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  <a:p>
            <a:pPr marL="803275" lvl="1" indent="-346075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Yesus</a:t>
            </a:r>
            <a:r>
              <a:rPr lang="en-US" sz="2400" dirty="0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secara</a:t>
            </a:r>
            <a:r>
              <a:rPr lang="en-US" sz="2400" dirty="0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terbuka</a:t>
            </a:r>
            <a:r>
              <a:rPr lang="en-US" sz="2400" dirty="0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menyatakan</a:t>
            </a:r>
            <a:r>
              <a:rPr lang="en-US" sz="2400" dirty="0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bahwa</a:t>
            </a:r>
            <a:r>
              <a:rPr lang="en-US" sz="2400" dirty="0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Dia</a:t>
            </a:r>
            <a:r>
              <a:rPr lang="en-US" sz="2400" dirty="0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adalah</a:t>
            </a:r>
            <a:r>
              <a:rPr lang="en-US" sz="2400" dirty="0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Anak Allah. </a:t>
            </a:r>
          </a:p>
          <a:p>
            <a:pPr marL="803275" lvl="1" indent="-346075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"Aku dan Bapa </a:t>
            </a:r>
            <a:r>
              <a:rPr lang="en-US" sz="2400" dirty="0" err="1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adalah</a:t>
            </a:r>
            <a:r>
              <a:rPr lang="en-US" sz="2400" dirty="0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satu</a:t>
            </a:r>
            <a:r>
              <a:rPr lang="en-US" sz="2400" dirty="0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" (Yoh. 10:30) </a:t>
            </a:r>
          </a:p>
          <a:p>
            <a:pPr marL="803275" lvl="1" indent="-346075">
              <a:buFont typeface="Wingdings" panose="05000000000000000000" pitchFamily="2" charset="2"/>
              <a:buChar char="q"/>
            </a:pPr>
            <a:r>
              <a:rPr lang="en-US" sz="2400" b="0" i="0" u="none" strike="noStrike" baseline="0" dirty="0">
                <a:solidFill>
                  <a:srgbClr val="66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Kata </a:t>
            </a:r>
            <a:r>
              <a:rPr lang="en-US" sz="2400" b="0" i="0" u="none" strike="noStrike" baseline="0" dirty="0" err="1">
                <a:solidFill>
                  <a:srgbClr val="66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Yesus</a:t>
            </a:r>
            <a:r>
              <a:rPr lang="en-US" sz="2400" b="0" i="0" u="none" strike="noStrike" baseline="0" dirty="0">
                <a:solidFill>
                  <a:srgbClr val="66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66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kepada</a:t>
            </a:r>
            <a:r>
              <a:rPr lang="en-US" sz="2400" b="0" i="0" u="none" strike="noStrike" baseline="0" dirty="0">
                <a:solidFill>
                  <a:srgbClr val="66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66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mereka</a:t>
            </a:r>
            <a:r>
              <a:rPr lang="en-US" sz="2400" b="0" i="0" u="none" strike="noStrike" baseline="0" dirty="0">
                <a:solidFill>
                  <a:srgbClr val="66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: "Aku </a:t>
            </a:r>
            <a:r>
              <a:rPr lang="en-US" sz="2400" b="0" i="0" u="none" strike="noStrike" baseline="0" dirty="0" err="1">
                <a:solidFill>
                  <a:srgbClr val="66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berkata</a:t>
            </a:r>
            <a:r>
              <a:rPr lang="en-US" sz="2400" b="0" i="0" u="none" strike="noStrike" baseline="0" dirty="0">
                <a:solidFill>
                  <a:srgbClr val="66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66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kepadamu</a:t>
            </a:r>
            <a:r>
              <a:rPr lang="en-US" sz="2400" b="0" i="0" u="none" strike="noStrike" baseline="0" dirty="0">
                <a:solidFill>
                  <a:srgbClr val="66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, </a:t>
            </a:r>
            <a:r>
              <a:rPr lang="en-US" sz="2400" b="0" i="0" u="none" strike="noStrike" baseline="0" dirty="0" err="1">
                <a:solidFill>
                  <a:srgbClr val="66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sesungguhnya</a:t>
            </a:r>
            <a:r>
              <a:rPr lang="en-US" sz="2400" b="0" i="0" u="none" strike="noStrike" baseline="0" dirty="0">
                <a:solidFill>
                  <a:srgbClr val="66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66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sebelum</a:t>
            </a:r>
            <a:r>
              <a:rPr lang="en-US" sz="2400" b="0" i="0" u="none" strike="noStrike" baseline="0" dirty="0">
                <a:solidFill>
                  <a:srgbClr val="66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Abraham </a:t>
            </a:r>
            <a:r>
              <a:rPr lang="en-US" sz="2400" b="0" i="0" u="none" strike="noStrike" baseline="0" dirty="0" err="1">
                <a:solidFill>
                  <a:srgbClr val="66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jadi</a:t>
            </a:r>
            <a:r>
              <a:rPr lang="en-US" sz="2400" b="0" i="0" u="none" strike="noStrike" baseline="0" dirty="0">
                <a:solidFill>
                  <a:srgbClr val="66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, Aku </a:t>
            </a:r>
            <a:r>
              <a:rPr lang="en-US" sz="2400" b="0" i="0" u="none" strike="noStrike" baseline="0" dirty="0" err="1">
                <a:solidFill>
                  <a:srgbClr val="66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telah</a:t>
            </a:r>
            <a:r>
              <a:rPr lang="en-US" sz="2400" b="0" i="0" u="none" strike="noStrike" baseline="0" dirty="0">
                <a:solidFill>
                  <a:srgbClr val="66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66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ada</a:t>
            </a:r>
            <a:r>
              <a:rPr lang="en-US" sz="2400" b="0" i="0" u="none" strike="noStrike" baseline="0" dirty="0">
                <a:solidFill>
                  <a:srgbClr val="66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" </a:t>
            </a:r>
            <a:r>
              <a:rPr lang="en-US" sz="2400" dirty="0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(Yoh. 8:58)</a:t>
            </a:r>
          </a:p>
        </p:txBody>
      </p:sp>
    </p:spTree>
    <p:extLst>
      <p:ext uri="{BB962C8B-B14F-4D97-AF65-F5344CB8AC3E}">
        <p14:creationId xmlns:p14="http://schemas.microsoft.com/office/powerpoint/2010/main" val="4193283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ECFC4-CB10-0064-1CCE-CF3E346C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888" y="457200"/>
            <a:ext cx="10520796" cy="713232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Yesus</a:t>
            </a:r>
            <a:r>
              <a:rPr lang="en-US" sz="3600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setara</a:t>
            </a:r>
            <a:r>
              <a:rPr lang="en-US" sz="3600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dengan</a:t>
            </a:r>
            <a:r>
              <a:rPr lang="en-US" sz="3600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allah</a:t>
            </a:r>
            <a:endParaRPr lang="en-ID" sz="3600" dirty="0">
              <a:solidFill>
                <a:srgbClr val="FFC0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360D3-DF4F-7A15-50AB-7275BE6E0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1051560"/>
            <a:ext cx="10888062" cy="5196840"/>
          </a:xfrm>
        </p:spPr>
        <p:txBody>
          <a:bodyPr>
            <a:noAutofit/>
          </a:bodyPr>
          <a:lstStyle/>
          <a:p>
            <a:pPr marL="538163" indent="-538163">
              <a:lnSpc>
                <a:spcPct val="100000"/>
              </a:lnSpc>
              <a:buNone/>
            </a:pPr>
            <a:r>
              <a:rPr lang="en-US" sz="2400" b="0" i="0" u="none" strike="noStrike" baseline="0" dirty="0" err="1">
                <a:solidFill>
                  <a:srgbClr val="66FFFF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Yohanes</a:t>
            </a:r>
            <a:r>
              <a:rPr lang="en-US" sz="2400" b="0" i="0" u="none" strike="noStrike" baseline="0" dirty="0">
                <a:solidFill>
                  <a:srgbClr val="66FFFF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1:1</a:t>
            </a:r>
          </a:p>
          <a:p>
            <a:pPr marL="538163" indent="-538163">
              <a:lnSpc>
                <a:spcPct val="100000"/>
              </a:lnSpc>
              <a:buNone/>
            </a:pPr>
            <a:r>
              <a:rPr lang="en-US" sz="2800" baseline="30000" dirty="0" err="1">
                <a:solidFill>
                  <a:srgbClr val="FFFF00"/>
                </a:solidFill>
                <a:latin typeface="Britannic Bold" panose="020B0903060703020204" pitchFamily="34" charset="0"/>
              </a:rPr>
              <a:t>ITB</a:t>
            </a:r>
            <a:r>
              <a:rPr lang="en-US" sz="2800" baseline="30000" dirty="0">
                <a:solidFill>
                  <a:srgbClr val="FFFF00"/>
                </a:solidFill>
                <a:latin typeface="Britannic Bold" panose="020B0903060703020204" pitchFamily="34" charset="0"/>
              </a:rPr>
              <a:t>  </a:t>
            </a:r>
            <a:r>
              <a:rPr lang="en-US" sz="2800" dirty="0">
                <a:solidFill>
                  <a:srgbClr val="FFFF00"/>
                </a:solidFill>
                <a:highlight>
                  <a:srgbClr val="0000FF"/>
                </a:highlight>
                <a:latin typeface="Britannic Bold" panose="020B0903060703020204" pitchFamily="34" charset="0"/>
              </a:rPr>
              <a:t>Pada </a:t>
            </a:r>
            <a:r>
              <a:rPr lang="en-US" sz="2800" dirty="0" err="1">
                <a:solidFill>
                  <a:srgbClr val="FFFF00"/>
                </a:solidFill>
                <a:highlight>
                  <a:srgbClr val="0000FF"/>
                </a:highlight>
                <a:latin typeface="Britannic Bold" panose="020B0903060703020204" pitchFamily="34" charset="0"/>
              </a:rPr>
              <a:t>mulanya</a:t>
            </a:r>
            <a:r>
              <a:rPr lang="en-US" sz="2800" dirty="0">
                <a:solidFill>
                  <a:srgbClr val="FFFF00"/>
                </a:solidFill>
                <a:highlight>
                  <a:srgbClr val="0000FF"/>
                </a:highlight>
                <a:latin typeface="Britannic Bold" panose="020B0903060703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highlight>
                  <a:srgbClr val="0000FF"/>
                </a:highlight>
                <a:latin typeface="Britannic Bold" panose="020B0903060703020204" pitchFamily="34" charset="0"/>
              </a:rPr>
              <a:t>adalah</a:t>
            </a:r>
            <a:r>
              <a:rPr lang="en-US" sz="2800" dirty="0">
                <a:solidFill>
                  <a:srgbClr val="FFFF00"/>
                </a:solidFill>
                <a:highlight>
                  <a:srgbClr val="0000FF"/>
                </a:highlight>
                <a:latin typeface="Britannic Bold" panose="020B0903060703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highlight>
                  <a:srgbClr val="0000FF"/>
                </a:highlight>
                <a:latin typeface="Britannic Bold" panose="020B0903060703020204" pitchFamily="34" charset="0"/>
              </a:rPr>
              <a:t>Firman</a:t>
            </a:r>
            <a:r>
              <a:rPr lang="en-US" sz="2800" dirty="0">
                <a:solidFill>
                  <a:srgbClr val="FFFF00"/>
                </a:solidFill>
                <a:latin typeface="Britannic Bold" panose="020B0903060703020204" pitchFamily="34" charset="0"/>
              </a:rPr>
              <a:t>; </a:t>
            </a:r>
            <a:r>
              <a:rPr lang="en-US" sz="2800" dirty="0" err="1">
                <a:solidFill>
                  <a:srgbClr val="FFFF00"/>
                </a:solidFill>
                <a:highlight>
                  <a:srgbClr val="FF00FF"/>
                </a:highlight>
                <a:latin typeface="Britannic Bold" panose="020B0903060703020204" pitchFamily="34" charset="0"/>
              </a:rPr>
              <a:t>Firman</a:t>
            </a:r>
            <a:r>
              <a:rPr lang="en-US" sz="2800" dirty="0">
                <a:solidFill>
                  <a:srgbClr val="FFFF00"/>
                </a:solidFill>
                <a:highlight>
                  <a:srgbClr val="FF00FF"/>
                </a:highlight>
                <a:latin typeface="Britannic Bold" panose="020B0903060703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highlight>
                  <a:srgbClr val="FF00FF"/>
                </a:highlight>
                <a:latin typeface="Britannic Bold" panose="020B0903060703020204" pitchFamily="34" charset="0"/>
              </a:rPr>
              <a:t>itu</a:t>
            </a:r>
            <a:r>
              <a:rPr lang="en-US" sz="2800" dirty="0">
                <a:solidFill>
                  <a:srgbClr val="FFFF00"/>
                </a:solidFill>
                <a:highlight>
                  <a:srgbClr val="FF00FF"/>
                </a:highlight>
                <a:latin typeface="Britannic Bold" panose="020B0903060703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highlight>
                  <a:srgbClr val="FF00FF"/>
                </a:highlight>
                <a:latin typeface="Britannic Bold" panose="020B0903060703020204" pitchFamily="34" charset="0"/>
              </a:rPr>
              <a:t>bersama-sama</a:t>
            </a:r>
            <a:r>
              <a:rPr lang="en-US" sz="2800" dirty="0">
                <a:solidFill>
                  <a:srgbClr val="FFFF00"/>
                </a:solidFill>
                <a:highlight>
                  <a:srgbClr val="FF00FF"/>
                </a:highlight>
                <a:latin typeface="Britannic Bold" panose="020B0903060703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highlight>
                  <a:srgbClr val="FF00FF"/>
                </a:highlight>
                <a:latin typeface="Britannic Bold" panose="020B0903060703020204" pitchFamily="34" charset="0"/>
              </a:rPr>
              <a:t>dengan</a:t>
            </a:r>
            <a:r>
              <a:rPr lang="en-US" sz="2800" dirty="0">
                <a:solidFill>
                  <a:srgbClr val="FFFF00"/>
                </a:solidFill>
                <a:highlight>
                  <a:srgbClr val="FF00FF"/>
                </a:highlight>
                <a:latin typeface="Britannic Bold" panose="020B0903060703020204" pitchFamily="34" charset="0"/>
              </a:rPr>
              <a:t> Allah</a:t>
            </a:r>
            <a:r>
              <a:rPr lang="en-US" sz="2800" dirty="0">
                <a:solidFill>
                  <a:srgbClr val="FFFF00"/>
                </a:solidFill>
                <a:latin typeface="Britannic Bold" panose="020B0903060703020204" pitchFamily="34" charset="0"/>
              </a:rPr>
              <a:t> dan </a:t>
            </a:r>
            <a:r>
              <a:rPr lang="en-US" sz="2800" dirty="0" err="1">
                <a:solidFill>
                  <a:srgbClr val="FFFF00"/>
                </a:solidFill>
                <a:highlight>
                  <a:srgbClr val="008000"/>
                </a:highlight>
                <a:latin typeface="Britannic Bold" panose="020B0903060703020204" pitchFamily="34" charset="0"/>
              </a:rPr>
              <a:t>Firman</a:t>
            </a:r>
            <a:r>
              <a:rPr lang="en-US" sz="2800" dirty="0">
                <a:solidFill>
                  <a:srgbClr val="FFFF00"/>
                </a:solidFill>
                <a:highlight>
                  <a:srgbClr val="008000"/>
                </a:highlight>
                <a:latin typeface="Britannic Bold" panose="020B0903060703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highlight>
                  <a:srgbClr val="008000"/>
                </a:highlight>
                <a:latin typeface="Britannic Bold" panose="020B0903060703020204" pitchFamily="34" charset="0"/>
              </a:rPr>
              <a:t>itu</a:t>
            </a:r>
            <a:r>
              <a:rPr lang="en-US" sz="2800" dirty="0">
                <a:solidFill>
                  <a:srgbClr val="FFFF00"/>
                </a:solidFill>
                <a:highlight>
                  <a:srgbClr val="008000"/>
                </a:highlight>
                <a:latin typeface="Britannic Bold" panose="020B0903060703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highlight>
                  <a:srgbClr val="008000"/>
                </a:highlight>
                <a:latin typeface="Britannic Bold" panose="020B0903060703020204" pitchFamily="34" charset="0"/>
              </a:rPr>
              <a:t>adalah</a:t>
            </a:r>
            <a:r>
              <a:rPr lang="en-US" sz="2800" dirty="0">
                <a:solidFill>
                  <a:srgbClr val="FFFF00"/>
                </a:solidFill>
                <a:highlight>
                  <a:srgbClr val="008000"/>
                </a:highlight>
                <a:latin typeface="Britannic Bold" panose="020B0903060703020204" pitchFamily="34" charset="0"/>
              </a:rPr>
              <a:t> Allah</a:t>
            </a:r>
            <a:endParaRPr lang="en-US" sz="2400" dirty="0">
              <a:solidFill>
                <a:srgbClr val="FFFF00"/>
              </a:solidFill>
              <a:highlight>
                <a:srgbClr val="008000"/>
              </a:highlight>
              <a:latin typeface="Britannic Bold" panose="020B0903060703020204" pitchFamily="34" charset="0"/>
            </a:endParaRPr>
          </a:p>
          <a:p>
            <a:pPr marL="538163" indent="-538163">
              <a:lnSpc>
                <a:spcPct val="100000"/>
              </a:lnSpc>
              <a:buNone/>
            </a:pPr>
            <a:r>
              <a:rPr lang="en-US" sz="2800" baseline="30000" dirty="0">
                <a:solidFill>
                  <a:srgbClr val="66FFFF"/>
                </a:solidFill>
                <a:latin typeface="Britannic Bold" panose="020B0903060703020204" pitchFamily="34" charset="0"/>
              </a:rPr>
              <a:t>GNT </a:t>
            </a:r>
            <a:r>
              <a:rPr lang="en-US" sz="2800" dirty="0">
                <a:solidFill>
                  <a:srgbClr val="66FFFF"/>
                </a:solidFill>
                <a:latin typeface="Britannic Bold" panose="020B0903060703020204" pitchFamily="34" charset="0"/>
              </a:rPr>
              <a:t> </a:t>
            </a:r>
            <a:r>
              <a:rPr lang="el-GR" sz="2800" dirty="0">
                <a:solidFill>
                  <a:srgbClr val="66FFFF"/>
                </a:solidFill>
                <a:latin typeface="SBL"/>
              </a:rPr>
              <a:t>Ἐν ἀρχῇ ἦν ὁ λόγος, καὶ ὁ λόγος ἦν πρὸς τὸν θεόν, καὶ θεὸς ἦν ὁ λόγος</a:t>
            </a:r>
            <a:endParaRPr lang="en-ID" sz="2800" dirty="0">
              <a:solidFill>
                <a:srgbClr val="66FFFF"/>
              </a:solidFill>
              <a:latin typeface="Britannic Bold" panose="020B0903060703020204" pitchFamily="34" charset="0"/>
            </a:endParaRPr>
          </a:p>
          <a:p>
            <a:pPr marL="538163" indent="-538163" algn="l" rtl="0">
              <a:lnSpc>
                <a:spcPct val="100000"/>
              </a:lnSpc>
              <a:buNone/>
            </a:pPr>
            <a:r>
              <a:rPr lang="en-US" sz="2800" b="0" i="0" u="none" strike="noStrike" baseline="30000" dirty="0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KJV </a:t>
            </a:r>
            <a:r>
              <a:rPr lang="en-US" sz="28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lang="en-US" sz="2800" b="0" i="0" u="none" strike="noStrike" baseline="0" dirty="0">
                <a:solidFill>
                  <a:schemeClr val="bg1"/>
                </a:solidFill>
                <a:highlight>
                  <a:srgbClr val="00FF00"/>
                </a:highlight>
                <a:latin typeface="Britannic Bold" panose="020B0903060703020204" pitchFamily="34" charset="0"/>
              </a:rPr>
              <a:t>In the beginning was the Word, and the Word was with God, and the Word was God</a:t>
            </a:r>
            <a:endParaRPr lang="en-ID" sz="2800" b="0" i="0" u="none" strike="noStrike" baseline="0" dirty="0">
              <a:solidFill>
                <a:schemeClr val="bg1"/>
              </a:solidFill>
              <a:highlight>
                <a:srgbClr val="00FF00"/>
              </a:highlight>
              <a:latin typeface="Britannic Bold" panose="020B0903060703020204" pitchFamily="34" charset="0"/>
            </a:endParaRPr>
          </a:p>
          <a:p>
            <a:pPr marL="538163" indent="-538163" algn="l" rtl="0">
              <a:lnSpc>
                <a:spcPct val="100000"/>
              </a:lnSpc>
              <a:buNone/>
            </a:pPr>
            <a:r>
              <a:rPr lang="en-US" sz="2800" b="0" i="0" u="none" strike="noStrike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NAS  </a:t>
            </a:r>
            <a:r>
              <a:rPr lang="en-US" sz="2800" b="0" i="0" u="none" strike="noStrike" baseline="0" dirty="0">
                <a:solidFill>
                  <a:schemeClr val="bg1"/>
                </a:solidFill>
                <a:effectLst/>
                <a:highlight>
                  <a:srgbClr val="00FFFF"/>
                </a:highlight>
                <a:latin typeface="Britannic Bold" panose="020B0903060703020204" pitchFamily="34" charset="0"/>
              </a:rPr>
              <a:t>In the beginning was the Word, and the Word was with God, and the Word was God</a:t>
            </a:r>
          </a:p>
          <a:p>
            <a:pPr marL="538163" indent="-538163" algn="l" rtl="0">
              <a:lnSpc>
                <a:spcPct val="100000"/>
              </a:lnSpc>
              <a:buNone/>
            </a:pPr>
            <a:r>
              <a:rPr lang="en-US" sz="2400" b="0" i="0" u="none" strike="noStrike" baseline="30000" dirty="0">
                <a:solidFill>
                  <a:srgbClr val="66FFFF"/>
                </a:solidFill>
                <a:latin typeface="Britannic Bold" panose="020B0903060703020204" pitchFamily="34" charset="0"/>
              </a:rPr>
              <a:t>NIV   </a:t>
            </a:r>
            <a:r>
              <a:rPr lang="en-US" sz="2800" b="0" i="0" u="none" strike="noStrike" baseline="0" dirty="0">
                <a:solidFill>
                  <a:schemeClr val="bg1"/>
                </a:solidFill>
                <a:highlight>
                  <a:srgbClr val="FFFF00"/>
                </a:highlight>
                <a:latin typeface="Britannic Bold" panose="020B0903060703020204" pitchFamily="34" charset="0"/>
              </a:rPr>
              <a:t>In the beginning was the Word, and the Word was with God, and the Word was God</a:t>
            </a:r>
            <a:endParaRPr lang="en-US" sz="4000" dirty="0">
              <a:solidFill>
                <a:schemeClr val="bg1"/>
              </a:solidFill>
              <a:highlight>
                <a:srgbClr val="FFFF00"/>
              </a:highlight>
              <a:latin typeface="Britannic Bold" panose="020B0903060703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6078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ECFC4-CB10-0064-1CCE-CF3E346C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Yesus</a:t>
            </a:r>
            <a:r>
              <a:rPr lang="en-US" sz="3600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setara</a:t>
            </a:r>
            <a:r>
              <a:rPr lang="en-US" sz="3600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dengan</a:t>
            </a:r>
            <a:r>
              <a:rPr lang="en-US" sz="3600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allah</a:t>
            </a:r>
            <a:endParaRPr lang="en-ID" sz="3600" dirty="0">
              <a:solidFill>
                <a:srgbClr val="FFC0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360D3-DF4F-7A15-50AB-7275BE6E0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1764792"/>
            <a:ext cx="10888062" cy="4483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0" i="0" u="none" strike="noStrike" baseline="0" dirty="0" err="1">
                <a:solidFill>
                  <a:srgbClr val="66FFFF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Yesus</a:t>
            </a:r>
            <a:r>
              <a:rPr lang="en-US" sz="2800" b="0" i="0" u="none" strike="noStrike" baseline="0" dirty="0">
                <a:solidFill>
                  <a:srgbClr val="66FFFF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sz="2800" b="0" i="0" u="none" strike="noStrike" baseline="0" dirty="0" err="1">
                <a:solidFill>
                  <a:srgbClr val="66FFFF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disebut</a:t>
            </a:r>
            <a:r>
              <a:rPr lang="en-US" sz="2800" b="0" i="0" u="none" strike="noStrike" baseline="0" dirty="0">
                <a:solidFill>
                  <a:srgbClr val="66FFFF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 “Anak Allah” yang </a:t>
            </a:r>
            <a:r>
              <a:rPr lang="en-US" sz="2800" b="0" i="0" u="none" strike="noStrike" baseline="0" dirty="0" err="1">
                <a:solidFill>
                  <a:srgbClr val="66FFFF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menunjukkan</a:t>
            </a:r>
            <a:r>
              <a:rPr lang="en-US" sz="2800" b="0" i="0" u="none" strike="noStrike" baseline="0" dirty="0">
                <a:solidFill>
                  <a:srgbClr val="66FFFF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sz="2800" b="0" i="0" u="none" strike="noStrike" baseline="0" dirty="0" err="1">
                <a:solidFill>
                  <a:srgbClr val="66FFFF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bahwa</a:t>
            </a:r>
            <a:r>
              <a:rPr lang="en-US" sz="2800" b="0" i="0" u="none" strike="noStrike" baseline="0" dirty="0">
                <a:solidFill>
                  <a:srgbClr val="66FFFF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sz="2800" b="0" i="0" u="none" strike="noStrike" baseline="0" dirty="0" err="1">
                <a:solidFill>
                  <a:srgbClr val="66FFFF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Yesus</a:t>
            </a:r>
            <a:r>
              <a:rPr lang="en-US" sz="2800" b="0" i="0" u="none" strike="noStrike" baseline="0" dirty="0">
                <a:solidFill>
                  <a:srgbClr val="66FFFF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sz="2800" b="0" i="0" u="none" strike="noStrike" baseline="0" dirty="0" err="1">
                <a:solidFill>
                  <a:srgbClr val="66FFFF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memiliki</a:t>
            </a:r>
            <a:r>
              <a:rPr lang="en-US" sz="2800" b="0" i="0" u="none" strike="noStrike" baseline="0" dirty="0">
                <a:solidFill>
                  <a:srgbClr val="66FFFF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sz="2800" b="0" i="0" u="none" strike="noStrike" baseline="0" dirty="0" err="1">
                <a:solidFill>
                  <a:srgbClr val="66FFFF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hakikat</a:t>
            </a:r>
            <a:r>
              <a:rPr lang="en-US" sz="2800" b="0" i="0" u="none" strike="noStrike" baseline="0" dirty="0">
                <a:solidFill>
                  <a:srgbClr val="66FFFF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yang </a:t>
            </a:r>
            <a:r>
              <a:rPr lang="en-US" sz="2800" b="0" i="0" u="none" strike="noStrike" baseline="0" dirty="0" err="1">
                <a:solidFill>
                  <a:srgbClr val="66FFFF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sama</a:t>
            </a:r>
            <a:r>
              <a:rPr lang="en-US" sz="2800" b="0" i="0" u="none" strike="noStrike" baseline="0" dirty="0">
                <a:solidFill>
                  <a:srgbClr val="66FFFF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sz="2800" b="0" i="0" u="none" strike="noStrike" baseline="0" dirty="0" err="1">
                <a:solidFill>
                  <a:srgbClr val="66FFFF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dengan</a:t>
            </a:r>
            <a:r>
              <a:rPr lang="en-US" sz="2800" b="0" i="0" u="none" strike="noStrike" baseline="0" dirty="0">
                <a:solidFill>
                  <a:srgbClr val="66FFFF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Bapa (Yoh. 5:18; 10:33; 19:7)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Sebab</a:t>
            </a:r>
            <a:r>
              <a:rPr lang="en-US" sz="2800" b="0" i="0" u="none" strike="noStrike" baseline="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b="0" i="0" u="none" strike="noStrike" baseline="0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itu</a:t>
            </a:r>
            <a:r>
              <a:rPr lang="en-US" sz="2800" b="0" i="0" u="none" strike="noStrike" baseline="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orang-orang </a:t>
            </a:r>
            <a:r>
              <a:rPr lang="en-US" sz="2800" b="0" i="0" u="none" strike="noStrike" baseline="0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Yahudi</a:t>
            </a:r>
            <a:r>
              <a:rPr lang="en-US" sz="2800" b="0" i="0" u="none" strike="noStrike" baseline="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b="0" i="0" u="none" strike="noStrike" baseline="0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lebih</a:t>
            </a:r>
            <a:r>
              <a:rPr lang="en-US" sz="2800" b="0" i="0" u="none" strike="noStrike" baseline="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b="0" i="0" u="none" strike="noStrike" baseline="0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berusaha</a:t>
            </a:r>
            <a:r>
              <a:rPr lang="en-US" sz="2800" b="0" i="0" u="none" strike="noStrike" baseline="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b="0" i="0" u="none" strike="noStrike" baseline="0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lagi</a:t>
            </a:r>
            <a:r>
              <a:rPr lang="en-US" sz="2800" b="0" i="0" u="none" strike="noStrike" baseline="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b="0" i="0" u="none" strike="noStrike" baseline="0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untuk</a:t>
            </a:r>
            <a:r>
              <a:rPr lang="en-US" sz="2800" b="0" i="0" u="none" strike="noStrike" baseline="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b="0" i="0" u="none" strike="noStrike" baseline="0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membunuh</a:t>
            </a:r>
            <a:r>
              <a:rPr lang="en-US" sz="2800" b="0" i="0" u="none" strike="noStrike" baseline="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-Nya, </a:t>
            </a:r>
            <a:r>
              <a:rPr lang="en-US" sz="2800" b="0" i="0" u="none" strike="noStrike" baseline="0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bukan</a:t>
            </a:r>
            <a:r>
              <a:rPr lang="en-US" sz="2800" b="0" i="0" u="none" strike="noStrike" baseline="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b="0" i="0" u="none" strike="noStrike" baseline="0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saja</a:t>
            </a:r>
            <a:r>
              <a:rPr lang="en-US" sz="2800" b="0" i="0" u="none" strike="noStrike" baseline="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b="0" i="0" u="none" strike="noStrike" baseline="0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karena</a:t>
            </a:r>
            <a:r>
              <a:rPr lang="en-US" sz="2800" b="0" i="0" u="none" strike="noStrike" baseline="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b="0" i="0" u="none" strike="noStrike" baseline="0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Ia</a:t>
            </a:r>
            <a:r>
              <a:rPr lang="en-US" sz="2800" b="0" i="0" u="none" strike="noStrike" baseline="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b="0" i="0" u="none" strike="noStrike" baseline="0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meniadakan</a:t>
            </a:r>
            <a:r>
              <a:rPr lang="en-US" sz="2800" b="0" i="0" u="none" strike="noStrike" baseline="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b="0" i="0" u="none" strike="noStrike" baseline="0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hari</a:t>
            </a:r>
            <a:r>
              <a:rPr lang="en-US" sz="2800" b="0" i="0" u="none" strike="noStrike" baseline="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b="0" i="0" u="none" strike="noStrike" baseline="0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Sabat</a:t>
            </a:r>
            <a:r>
              <a:rPr lang="en-US" sz="2800" b="0" i="0" u="none" strike="noStrike" baseline="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800" b="0" i="0" u="none" strike="noStrike" baseline="0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tetapi</a:t>
            </a:r>
            <a:r>
              <a:rPr lang="en-US" sz="2800" b="0" i="0" u="none" strike="noStrike" baseline="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juga </a:t>
            </a:r>
            <a:r>
              <a:rPr lang="en-US" sz="2800" b="0" i="0" u="none" strike="noStrike" baseline="0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karena</a:t>
            </a:r>
            <a:r>
              <a:rPr lang="en-US" sz="2800" b="0" i="0" u="none" strike="noStrike" baseline="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b="0" i="0" u="none" strike="noStrike" baseline="0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Ia</a:t>
            </a:r>
            <a:r>
              <a:rPr lang="en-US" sz="2800" b="0" i="0" u="none" strike="noStrike" baseline="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b="0" i="0" u="none" strike="noStrike" baseline="0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mengatakan</a:t>
            </a:r>
            <a:r>
              <a:rPr lang="en-US" sz="2800" b="0" i="0" u="none" strike="noStrike" baseline="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b="0" i="0" u="none" strike="noStrike" baseline="0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bahwa</a:t>
            </a:r>
            <a:r>
              <a:rPr lang="en-US" sz="2800" b="0" i="0" u="none" strike="noStrike" baseline="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b="0" i="0" u="none" strike="noStrike" baseline="0" dirty="0">
                <a:solidFill>
                  <a:srgbClr val="FFFF00"/>
                </a:solidFill>
                <a:highlight>
                  <a:srgbClr val="80008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Allah </a:t>
            </a:r>
            <a:r>
              <a:rPr lang="en-US" sz="2800" b="0" i="0" u="none" strike="noStrike" baseline="0" dirty="0" err="1">
                <a:solidFill>
                  <a:srgbClr val="FFFF00"/>
                </a:solidFill>
                <a:highlight>
                  <a:srgbClr val="80008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adalah</a:t>
            </a:r>
            <a:r>
              <a:rPr lang="en-US" sz="2800" b="0" i="0" u="none" strike="noStrike" baseline="0" dirty="0">
                <a:solidFill>
                  <a:srgbClr val="FFFF00"/>
                </a:solidFill>
                <a:highlight>
                  <a:srgbClr val="80008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 Bapa-Nya </a:t>
            </a:r>
            <a:r>
              <a:rPr lang="en-US" sz="2800" b="0" i="0" u="none" strike="noStrike" baseline="0" dirty="0" err="1">
                <a:solidFill>
                  <a:srgbClr val="FFFF00"/>
                </a:solidFill>
                <a:highlight>
                  <a:srgbClr val="80008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sendiri</a:t>
            </a:r>
            <a:r>
              <a:rPr lang="en-US" sz="2800" b="0" i="0" u="none" strike="noStrike" baseline="0" dirty="0">
                <a:solidFill>
                  <a:srgbClr val="FFFF00"/>
                </a:solidFill>
                <a:highlight>
                  <a:srgbClr val="80008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 dan </a:t>
            </a:r>
            <a:r>
              <a:rPr lang="en-US" sz="2800" b="0" i="0" u="none" strike="noStrike" baseline="0" dirty="0" err="1">
                <a:solidFill>
                  <a:srgbClr val="FFFF00"/>
                </a:solidFill>
                <a:highlight>
                  <a:srgbClr val="80008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2800" b="0" i="0" u="none" strike="noStrike" baseline="0" dirty="0">
                <a:solidFill>
                  <a:srgbClr val="FFFF00"/>
                </a:solidFill>
                <a:highlight>
                  <a:srgbClr val="80008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b="0" i="0" u="none" strike="noStrike" baseline="0" dirty="0" err="1">
                <a:solidFill>
                  <a:srgbClr val="FFFF00"/>
                </a:solidFill>
                <a:highlight>
                  <a:srgbClr val="80008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demikian</a:t>
            </a:r>
            <a:r>
              <a:rPr lang="en-US" sz="2800" b="0" i="0" u="none" strike="noStrike" baseline="0" dirty="0">
                <a:solidFill>
                  <a:srgbClr val="FFFF00"/>
                </a:solidFill>
                <a:highlight>
                  <a:srgbClr val="80008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b="0" i="0" u="none" strike="noStrike" baseline="0" dirty="0" err="1">
                <a:solidFill>
                  <a:srgbClr val="FFFF00"/>
                </a:solidFill>
                <a:highlight>
                  <a:srgbClr val="80008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menyamakan</a:t>
            </a:r>
            <a:r>
              <a:rPr lang="en-US" sz="2800" b="0" i="0" u="none" strike="noStrike" baseline="0" dirty="0">
                <a:solidFill>
                  <a:srgbClr val="FFFF00"/>
                </a:solidFill>
                <a:highlight>
                  <a:srgbClr val="80008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b="0" i="0" u="none" strike="noStrike" baseline="0" dirty="0" err="1">
                <a:solidFill>
                  <a:srgbClr val="FFFF00"/>
                </a:solidFill>
                <a:highlight>
                  <a:srgbClr val="80008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diri</a:t>
            </a:r>
            <a:r>
              <a:rPr lang="en-US" sz="2800" b="0" i="0" u="none" strike="noStrike" baseline="0" dirty="0">
                <a:solidFill>
                  <a:srgbClr val="FFFF00"/>
                </a:solidFill>
                <a:highlight>
                  <a:srgbClr val="80008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-Nya </a:t>
            </a:r>
            <a:r>
              <a:rPr lang="en-US" sz="2800" b="0" i="0" u="none" strike="noStrike" baseline="0" dirty="0" err="1">
                <a:solidFill>
                  <a:srgbClr val="FFFF00"/>
                </a:solidFill>
                <a:highlight>
                  <a:srgbClr val="80008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2800" b="0" i="0" u="none" strike="noStrike" baseline="0" dirty="0">
                <a:solidFill>
                  <a:srgbClr val="FFFF00"/>
                </a:solidFill>
                <a:highlight>
                  <a:srgbClr val="80008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 Allah </a:t>
            </a:r>
            <a:r>
              <a:rPr lang="en-US" sz="2800" b="0" i="0" u="none" strike="noStrike" baseline="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(Yoh. 5:18)</a:t>
            </a:r>
            <a:endParaRPr lang="en-US" sz="4000" b="0" i="0" u="none" strike="noStrike" baseline="0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US" sz="2800" dirty="0">
              <a:solidFill>
                <a:srgbClr val="66FFFF"/>
              </a:solidFill>
              <a:latin typeface="Britannic Bold" panose="020B0903060703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300486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ECFC4-CB10-0064-1CCE-CF3E346C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Yesus</a:t>
            </a:r>
            <a:r>
              <a:rPr lang="en-US" sz="3600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setara</a:t>
            </a:r>
            <a:r>
              <a:rPr lang="en-US" sz="3600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dengan</a:t>
            </a:r>
            <a:r>
              <a:rPr lang="en-US" sz="3600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allah</a:t>
            </a:r>
            <a:endParaRPr lang="en-ID" sz="3600" dirty="0">
              <a:solidFill>
                <a:srgbClr val="FFC0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360D3-DF4F-7A15-50AB-7275BE6E0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444" y="1764792"/>
            <a:ext cx="10650317" cy="4026408"/>
          </a:xfrm>
        </p:spPr>
        <p:txBody>
          <a:bodyPr>
            <a:noAutofit/>
          </a:bodyPr>
          <a:lstStyle/>
          <a:p>
            <a:r>
              <a:rPr lang="en-US" sz="2800" b="0" i="0" u="none" strike="noStrike" baseline="0" dirty="0" err="1">
                <a:solidFill>
                  <a:srgbClr val="66FFFF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Barangsiapa</a:t>
            </a:r>
            <a:r>
              <a:rPr lang="en-US" sz="2800" b="0" i="0" u="none" strike="noStrike" baseline="0" dirty="0">
                <a:solidFill>
                  <a:srgbClr val="66FFFF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sz="2800" b="0" i="0" u="none" strike="noStrike" baseline="0" dirty="0" err="1">
                <a:solidFill>
                  <a:srgbClr val="66FFFF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menyambut</a:t>
            </a:r>
            <a:r>
              <a:rPr lang="en-US" sz="2800" b="0" i="0" u="none" strike="noStrike" baseline="0" dirty="0">
                <a:solidFill>
                  <a:srgbClr val="66FFFF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sz="2800" b="0" i="0" u="none" strike="noStrike" baseline="0" dirty="0" err="1">
                <a:solidFill>
                  <a:srgbClr val="66FFFF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kamu</a:t>
            </a:r>
            <a:r>
              <a:rPr lang="en-US" sz="2800" b="0" i="0" u="none" strike="noStrike" baseline="0" dirty="0">
                <a:solidFill>
                  <a:srgbClr val="66FFFF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, </a:t>
            </a:r>
            <a:r>
              <a:rPr lang="en-US" sz="2800" b="0" i="0" u="none" strike="noStrike" baseline="0" dirty="0" err="1">
                <a:solidFill>
                  <a:srgbClr val="FFC000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ia</a:t>
            </a:r>
            <a:r>
              <a:rPr lang="en-US" sz="2800" b="0" i="0" u="none" strike="noStrike" baseline="0" dirty="0">
                <a:solidFill>
                  <a:srgbClr val="FFC000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sz="2800" b="0" i="0" u="none" strike="noStrike" baseline="0" dirty="0" err="1">
                <a:solidFill>
                  <a:srgbClr val="FFC000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menyambut</a:t>
            </a:r>
            <a:r>
              <a:rPr lang="en-US" sz="2800" b="0" i="0" u="none" strike="noStrike" baseline="0" dirty="0">
                <a:solidFill>
                  <a:srgbClr val="FFC000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Aku, dan </a:t>
            </a:r>
            <a:r>
              <a:rPr lang="en-US" sz="2800" b="0" i="0" u="sng" strike="noStrike" baseline="0" dirty="0" err="1">
                <a:solidFill>
                  <a:srgbClr val="FFC000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barangsiapa</a:t>
            </a:r>
            <a:r>
              <a:rPr lang="en-US" sz="2800" b="0" i="0" u="sng" strike="noStrike" baseline="0" dirty="0">
                <a:solidFill>
                  <a:srgbClr val="FFC000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sz="2800" b="0" i="0" u="sng" strike="noStrike" baseline="0" dirty="0" err="1">
                <a:solidFill>
                  <a:srgbClr val="FFC000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menyambut</a:t>
            </a:r>
            <a:r>
              <a:rPr lang="en-US" sz="2800" b="0" i="0" u="sng" strike="noStrike" baseline="0" dirty="0">
                <a:solidFill>
                  <a:srgbClr val="FFC000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Aku</a:t>
            </a:r>
            <a:r>
              <a:rPr lang="en-US" sz="2800" b="0" i="0" u="none" strike="noStrike" baseline="0" dirty="0">
                <a:solidFill>
                  <a:srgbClr val="FFC000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, </a:t>
            </a:r>
            <a:r>
              <a:rPr lang="en-US" sz="2800" b="0" u="sng" strike="noStrike" baseline="0" dirty="0" err="1">
                <a:solidFill>
                  <a:srgbClr val="99FF3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ia</a:t>
            </a:r>
            <a:r>
              <a:rPr lang="en-US" sz="2800" b="0" u="sng" strike="noStrike" baseline="0" dirty="0">
                <a:solidFill>
                  <a:srgbClr val="99FF3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sz="2800" b="0" u="sng" strike="noStrike" baseline="0" dirty="0" err="1">
                <a:solidFill>
                  <a:srgbClr val="99FF3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menyambut</a:t>
            </a:r>
            <a:r>
              <a:rPr lang="en-US" sz="2800" b="0" u="sng" strike="noStrike" baseline="0" dirty="0">
                <a:solidFill>
                  <a:srgbClr val="99FF3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sz="2800" b="0" u="sng" strike="noStrike" baseline="0" dirty="0" err="1">
                <a:solidFill>
                  <a:srgbClr val="99FF3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Dia</a:t>
            </a:r>
            <a:r>
              <a:rPr lang="en-US" sz="2800" b="0" u="sng" strike="noStrike" baseline="0" dirty="0">
                <a:solidFill>
                  <a:srgbClr val="99FF3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yang </a:t>
            </a:r>
            <a:r>
              <a:rPr lang="en-US" sz="2800" b="0" u="sng" strike="noStrike" baseline="0" dirty="0" err="1">
                <a:solidFill>
                  <a:srgbClr val="99FF3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mengutus</a:t>
            </a:r>
            <a:r>
              <a:rPr lang="en-US" sz="2800" b="0" u="sng" strike="noStrike" baseline="0" dirty="0">
                <a:solidFill>
                  <a:srgbClr val="99FF3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Aku</a:t>
            </a:r>
            <a:r>
              <a:rPr lang="en-US" sz="2800" b="0" i="1" u="sng" strike="noStrike" baseline="0" dirty="0">
                <a:solidFill>
                  <a:schemeClr val="tx2">
                    <a:lumMod val="75000"/>
                  </a:schemeClr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sz="2800" b="0" i="0" u="none" strike="noStrike" baseline="0" dirty="0">
                <a:solidFill>
                  <a:srgbClr val="66FFFF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(Mat. 10:40)</a:t>
            </a:r>
          </a:p>
          <a:p>
            <a:r>
              <a:rPr lang="en-US" sz="2800" b="0" i="0" u="none" strike="noStrike" baseline="0" dirty="0" err="1">
                <a:solidFill>
                  <a:srgbClr val="66FFFF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Semua</a:t>
            </a:r>
            <a:r>
              <a:rPr lang="en-US" sz="2800" b="0" i="0" u="none" strike="noStrike" baseline="0" dirty="0">
                <a:solidFill>
                  <a:srgbClr val="66FFFF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sz="2800" b="0" i="0" u="none" strike="noStrike" baseline="0" dirty="0" err="1">
                <a:solidFill>
                  <a:srgbClr val="66FFFF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telah</a:t>
            </a:r>
            <a:r>
              <a:rPr lang="en-US" sz="2800" b="0" i="0" u="none" strike="noStrike" baseline="0" dirty="0">
                <a:solidFill>
                  <a:srgbClr val="66FFFF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sz="2800" b="0" i="0" u="sng" strike="noStrike" baseline="0" dirty="0" err="1">
                <a:solidFill>
                  <a:srgbClr val="FF0066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diserahkan</a:t>
            </a:r>
            <a:r>
              <a:rPr lang="en-US" sz="2800" b="0" i="0" u="sng" strike="noStrike" baseline="0" dirty="0">
                <a:solidFill>
                  <a:srgbClr val="FF0066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sz="2800" b="0" i="0" u="sng" strike="noStrike" baseline="0" dirty="0" err="1">
                <a:solidFill>
                  <a:srgbClr val="FF0066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kepada</a:t>
            </a:r>
            <a:r>
              <a:rPr lang="en-US" sz="2800" b="0" i="0" u="sng" strike="noStrike" baseline="0" dirty="0">
                <a:solidFill>
                  <a:srgbClr val="FF0066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-Ku oleh Bapa-Ku </a:t>
            </a:r>
            <a:r>
              <a:rPr lang="en-US" sz="2800" b="0" i="0" u="none" strike="noStrike" baseline="0" dirty="0">
                <a:solidFill>
                  <a:srgbClr val="66FFFF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dan </a:t>
            </a:r>
            <a:r>
              <a:rPr lang="en-US" sz="2800" b="0" i="0" u="sng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tidak</a:t>
            </a:r>
            <a:r>
              <a:rPr lang="en-US" sz="2800" b="0" i="0" u="sng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sz="2800" b="0" i="0" u="sng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seorangpun</a:t>
            </a:r>
            <a:r>
              <a:rPr lang="en-US" sz="2800" b="0" i="0" u="sng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sz="2800" b="0" i="0" u="sng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mengenal</a:t>
            </a:r>
            <a:r>
              <a:rPr lang="en-US" sz="2800" b="0" i="0" u="sng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Anak </a:t>
            </a:r>
            <a:r>
              <a:rPr lang="en-US" sz="2800" b="0" i="0" u="sng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selain</a:t>
            </a:r>
            <a:r>
              <a:rPr lang="en-US" sz="2800" b="0" i="0" u="sng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Bapa</a:t>
            </a:r>
            <a:r>
              <a:rPr lang="en-US" sz="2800" b="0" i="0" u="none" strike="noStrike" baseline="0" dirty="0">
                <a:solidFill>
                  <a:srgbClr val="66FFFF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, </a:t>
            </a:r>
            <a:r>
              <a:rPr lang="en-US" sz="2800" b="0" i="0" u="none" strike="noStrike" baseline="0" dirty="0">
                <a:solidFill>
                  <a:srgbClr val="FF0066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dan </a:t>
            </a:r>
            <a:r>
              <a:rPr lang="en-US" sz="2800" b="0" i="0" u="none" strike="noStrike" baseline="0" dirty="0" err="1">
                <a:solidFill>
                  <a:srgbClr val="FF0066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tidak</a:t>
            </a:r>
            <a:r>
              <a:rPr lang="en-US" sz="2800" b="0" i="0" u="none" strike="noStrike" baseline="0" dirty="0">
                <a:solidFill>
                  <a:srgbClr val="FF0066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sz="2800" b="0" i="0" u="none" strike="noStrike" baseline="0" dirty="0" err="1">
                <a:solidFill>
                  <a:srgbClr val="FF0066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seorangpun</a:t>
            </a:r>
            <a:r>
              <a:rPr lang="en-US" sz="2800" b="0" i="0" u="none" strike="noStrike" baseline="0" dirty="0">
                <a:solidFill>
                  <a:srgbClr val="FF0066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sz="2800" b="0" i="0" u="none" strike="noStrike" baseline="0" dirty="0" err="1">
                <a:solidFill>
                  <a:srgbClr val="FF0066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mengenal</a:t>
            </a:r>
            <a:r>
              <a:rPr lang="en-US" sz="2800" b="0" i="0" u="none" strike="noStrike" baseline="0" dirty="0">
                <a:solidFill>
                  <a:srgbClr val="FF0066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Bapa </a:t>
            </a:r>
            <a:r>
              <a:rPr lang="en-US" sz="2800" b="0" i="0" u="none" strike="noStrike" baseline="0" dirty="0" err="1">
                <a:solidFill>
                  <a:srgbClr val="FF0066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selain</a:t>
            </a:r>
            <a:r>
              <a:rPr lang="en-US" sz="2800" b="0" i="0" u="none" strike="noStrike" baseline="0" dirty="0">
                <a:solidFill>
                  <a:srgbClr val="FF0066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Anak </a:t>
            </a:r>
            <a:r>
              <a:rPr lang="en-US" sz="28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dan orang yang </a:t>
            </a:r>
            <a:r>
              <a:rPr lang="en-US" sz="2800" b="0" i="0" u="none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kepadanya</a:t>
            </a:r>
            <a:r>
              <a:rPr lang="en-US" sz="28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Anak </a:t>
            </a:r>
            <a:r>
              <a:rPr lang="en-US" sz="2800" b="0" i="0" u="none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itu</a:t>
            </a:r>
            <a:r>
              <a:rPr lang="en-US" sz="28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sz="2800" b="0" i="0" u="none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berkenan</a:t>
            </a:r>
            <a:r>
              <a:rPr lang="en-US" sz="28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sz="2800" b="0" i="0" u="none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menyatakannya</a:t>
            </a:r>
            <a:r>
              <a:rPr lang="en-US" sz="2800" dirty="0">
                <a:solidFill>
                  <a:srgbClr val="66FFFF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sz="2800" b="0" i="0" u="none" strike="noStrike" baseline="0" dirty="0">
                <a:solidFill>
                  <a:srgbClr val="66FFFF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(Mat. 11:27)</a:t>
            </a:r>
            <a:endParaRPr lang="en-US" sz="2800" dirty="0">
              <a:solidFill>
                <a:srgbClr val="66FFFF"/>
              </a:solidFill>
              <a:latin typeface="Britannic Bold" panose="020B0903060703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611322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ECFC4-CB10-0064-1CCE-CF3E346C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576072"/>
            <a:ext cx="10353761" cy="950977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Yesus</a:t>
            </a:r>
            <a:r>
              <a:rPr lang="en-US" sz="3600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setara</a:t>
            </a:r>
            <a:r>
              <a:rPr lang="en-US" sz="3600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dengan</a:t>
            </a:r>
            <a:r>
              <a:rPr lang="en-US" sz="3600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allah</a:t>
            </a:r>
            <a:endParaRPr lang="en-ID" sz="3600" dirty="0">
              <a:solidFill>
                <a:srgbClr val="FFC0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360D3-DF4F-7A15-50AB-7275BE6E0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1764792"/>
            <a:ext cx="10650317" cy="402640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3200" b="0" i="0" u="none" strike="noStrike" baseline="0" dirty="0" err="1">
                <a:latin typeface="Britannic Bold" panose="020B0903060703020204" pitchFamily="34" charset="0"/>
                <a:cs typeface="Aharoni" panose="02010803020104030203" pitchFamily="2" charset="-79"/>
              </a:rPr>
              <a:t>Tetapi</a:t>
            </a:r>
            <a:r>
              <a:rPr lang="en-US" sz="3200" b="0" i="0" u="none" strike="noStrike" baseline="0" dirty="0"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sz="3200" b="0" i="0" u="none" strike="noStrike" baseline="0" dirty="0" err="1">
                <a:latin typeface="Britannic Bold" panose="020B0903060703020204" pitchFamily="34" charset="0"/>
                <a:cs typeface="Aharoni" panose="02010803020104030203" pitchFamily="2" charset="-79"/>
              </a:rPr>
              <a:t>Yesus</a:t>
            </a:r>
            <a:r>
              <a:rPr lang="en-US" sz="3200" b="0" i="0" u="none" strike="noStrike" baseline="0" dirty="0"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sz="3200" b="0" i="0" u="none" strike="noStrike" baseline="0" dirty="0" err="1">
                <a:latin typeface="Britannic Bold" panose="020B0903060703020204" pitchFamily="34" charset="0"/>
                <a:cs typeface="Aharoni" panose="02010803020104030203" pitchFamily="2" charset="-79"/>
              </a:rPr>
              <a:t>berseru</a:t>
            </a:r>
            <a:r>
              <a:rPr lang="en-US" sz="3200" b="0" i="0" u="none" strike="noStrike" baseline="0" dirty="0">
                <a:latin typeface="Britannic Bold" panose="020B0903060703020204" pitchFamily="34" charset="0"/>
                <a:cs typeface="Aharoni" panose="02010803020104030203" pitchFamily="2" charset="-79"/>
              </a:rPr>
              <a:t> kata-Nya: </a:t>
            </a:r>
            <a:r>
              <a:rPr lang="en-US" sz="3200" b="0" i="0" u="none" strike="noStrike" baseline="0" dirty="0">
                <a:highlight>
                  <a:srgbClr val="0000FF"/>
                </a:highlight>
                <a:latin typeface="Britannic Bold" panose="020B0903060703020204" pitchFamily="34" charset="0"/>
                <a:cs typeface="Aharoni" panose="02010803020104030203" pitchFamily="2" charset="-79"/>
              </a:rPr>
              <a:t>"</a:t>
            </a:r>
            <a:r>
              <a:rPr lang="en-US" sz="3200" b="0" i="0" u="none" strike="noStrike" baseline="0" dirty="0" err="1">
                <a:highlight>
                  <a:srgbClr val="0000FF"/>
                </a:highlight>
                <a:latin typeface="Britannic Bold" panose="020B0903060703020204" pitchFamily="34" charset="0"/>
                <a:cs typeface="Aharoni" panose="02010803020104030203" pitchFamily="2" charset="-79"/>
              </a:rPr>
              <a:t>Barangsiapa</a:t>
            </a:r>
            <a:r>
              <a:rPr lang="en-US" sz="3200" b="0" i="0" u="none" strike="noStrike" baseline="0" dirty="0">
                <a:highlight>
                  <a:srgbClr val="0000FF"/>
                </a:highlight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sz="3200" b="0" i="0" u="none" strike="noStrike" baseline="0" dirty="0" err="1">
                <a:highlight>
                  <a:srgbClr val="0000FF"/>
                </a:highlight>
                <a:latin typeface="Britannic Bold" panose="020B0903060703020204" pitchFamily="34" charset="0"/>
                <a:cs typeface="Aharoni" panose="02010803020104030203" pitchFamily="2" charset="-79"/>
              </a:rPr>
              <a:t>percaya</a:t>
            </a:r>
            <a:r>
              <a:rPr lang="en-US" sz="3200" b="0" i="0" u="none" strike="noStrike" baseline="0" dirty="0">
                <a:highlight>
                  <a:srgbClr val="0000FF"/>
                </a:highlight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sz="3200" b="0" i="0" u="none" strike="noStrike" baseline="0" dirty="0" err="1">
                <a:highlight>
                  <a:srgbClr val="0000FF"/>
                </a:highlight>
                <a:latin typeface="Britannic Bold" panose="020B0903060703020204" pitchFamily="34" charset="0"/>
                <a:cs typeface="Aharoni" panose="02010803020104030203" pitchFamily="2" charset="-79"/>
              </a:rPr>
              <a:t>kepada</a:t>
            </a:r>
            <a:r>
              <a:rPr lang="en-US" sz="3200" b="0" i="0" u="none" strike="noStrike" baseline="0" dirty="0">
                <a:highlight>
                  <a:srgbClr val="0000FF"/>
                </a:highlight>
                <a:latin typeface="Britannic Bold" panose="020B0903060703020204" pitchFamily="34" charset="0"/>
                <a:cs typeface="Aharoni" panose="02010803020104030203" pitchFamily="2" charset="-79"/>
              </a:rPr>
              <a:t>-Ku, </a:t>
            </a:r>
            <a:r>
              <a:rPr lang="en-US" sz="3200" b="0" i="0" u="none" strike="noStrike" baseline="0" dirty="0" err="1">
                <a:highlight>
                  <a:srgbClr val="0000FF"/>
                </a:highlight>
                <a:latin typeface="Britannic Bold" panose="020B0903060703020204" pitchFamily="34" charset="0"/>
                <a:cs typeface="Aharoni" panose="02010803020104030203" pitchFamily="2" charset="-79"/>
              </a:rPr>
              <a:t>ia</a:t>
            </a:r>
            <a:r>
              <a:rPr lang="en-US" sz="3200" b="0" i="0" u="none" strike="noStrike" baseline="0" dirty="0">
                <a:highlight>
                  <a:srgbClr val="0000FF"/>
                </a:highlight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sz="3200" b="0" i="0" u="none" strike="noStrike" baseline="0" dirty="0" err="1">
                <a:highlight>
                  <a:srgbClr val="0000FF"/>
                </a:highlight>
                <a:latin typeface="Britannic Bold" panose="020B0903060703020204" pitchFamily="34" charset="0"/>
                <a:cs typeface="Aharoni" panose="02010803020104030203" pitchFamily="2" charset="-79"/>
              </a:rPr>
              <a:t>bukan</a:t>
            </a:r>
            <a:r>
              <a:rPr lang="en-US" sz="3200" b="0" i="0" u="none" strike="noStrike" baseline="0" dirty="0">
                <a:highlight>
                  <a:srgbClr val="0000FF"/>
                </a:highlight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sz="3200" b="0" i="0" u="none" strike="noStrike" baseline="0" dirty="0" err="1">
                <a:highlight>
                  <a:srgbClr val="0000FF"/>
                </a:highlight>
                <a:latin typeface="Britannic Bold" panose="020B0903060703020204" pitchFamily="34" charset="0"/>
                <a:cs typeface="Aharoni" panose="02010803020104030203" pitchFamily="2" charset="-79"/>
              </a:rPr>
              <a:t>percaya</a:t>
            </a:r>
            <a:r>
              <a:rPr lang="en-US" sz="3200" b="0" i="0" u="none" strike="noStrike" baseline="0" dirty="0">
                <a:highlight>
                  <a:srgbClr val="0000FF"/>
                </a:highlight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sz="3200" b="0" i="0" u="none" strike="noStrike" baseline="0" dirty="0" err="1">
                <a:highlight>
                  <a:srgbClr val="0000FF"/>
                </a:highlight>
                <a:latin typeface="Britannic Bold" panose="020B0903060703020204" pitchFamily="34" charset="0"/>
                <a:cs typeface="Aharoni" panose="02010803020104030203" pitchFamily="2" charset="-79"/>
              </a:rPr>
              <a:t>kepada</a:t>
            </a:r>
            <a:r>
              <a:rPr lang="en-US" sz="3200" b="0" i="0" u="none" strike="noStrike" baseline="0" dirty="0">
                <a:highlight>
                  <a:srgbClr val="0000FF"/>
                </a:highlight>
                <a:latin typeface="Britannic Bold" panose="020B0903060703020204" pitchFamily="34" charset="0"/>
                <a:cs typeface="Aharoni" panose="02010803020104030203" pitchFamily="2" charset="-79"/>
              </a:rPr>
              <a:t>-Ku, </a:t>
            </a:r>
            <a:r>
              <a:rPr lang="en-US" sz="3200" b="0" i="0" u="none" strike="noStrike" baseline="0" dirty="0" err="1">
                <a:highlight>
                  <a:srgbClr val="0000FF"/>
                </a:highlight>
                <a:latin typeface="Britannic Bold" panose="020B0903060703020204" pitchFamily="34" charset="0"/>
                <a:cs typeface="Aharoni" panose="02010803020104030203" pitchFamily="2" charset="-79"/>
              </a:rPr>
              <a:t>tetapi</a:t>
            </a:r>
            <a:r>
              <a:rPr lang="en-US" sz="3200" b="0" i="0" u="none" strike="noStrike" baseline="0" dirty="0">
                <a:highlight>
                  <a:srgbClr val="0000FF"/>
                </a:highlight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sz="3200" b="0" i="0" u="none" strike="noStrike" baseline="0" dirty="0" err="1">
                <a:highlight>
                  <a:srgbClr val="0000FF"/>
                </a:highlight>
                <a:latin typeface="Britannic Bold" panose="020B0903060703020204" pitchFamily="34" charset="0"/>
                <a:cs typeface="Aharoni" panose="02010803020104030203" pitchFamily="2" charset="-79"/>
              </a:rPr>
              <a:t>kepada</a:t>
            </a:r>
            <a:r>
              <a:rPr lang="en-US" sz="3200" b="0" i="0" u="none" strike="noStrike" baseline="0" dirty="0">
                <a:highlight>
                  <a:srgbClr val="0000FF"/>
                </a:highlight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sz="3200" b="0" i="0" u="none" strike="noStrike" baseline="0" dirty="0" err="1">
                <a:highlight>
                  <a:srgbClr val="0000FF"/>
                </a:highlight>
                <a:latin typeface="Britannic Bold" panose="020B0903060703020204" pitchFamily="34" charset="0"/>
                <a:cs typeface="Aharoni" panose="02010803020104030203" pitchFamily="2" charset="-79"/>
              </a:rPr>
              <a:t>Dia</a:t>
            </a:r>
            <a:r>
              <a:rPr lang="en-US" sz="3200" b="0" i="0" u="none" strike="noStrike" baseline="0" dirty="0">
                <a:highlight>
                  <a:srgbClr val="0000FF"/>
                </a:highlight>
                <a:latin typeface="Britannic Bold" panose="020B0903060703020204" pitchFamily="34" charset="0"/>
                <a:cs typeface="Aharoni" panose="02010803020104030203" pitchFamily="2" charset="-79"/>
              </a:rPr>
              <a:t>, yang </a:t>
            </a:r>
            <a:r>
              <a:rPr lang="en-US" sz="3200" b="0" i="0" u="none" strike="noStrike" baseline="0" dirty="0" err="1">
                <a:highlight>
                  <a:srgbClr val="0000FF"/>
                </a:highlight>
                <a:latin typeface="Britannic Bold" panose="020B0903060703020204" pitchFamily="34" charset="0"/>
                <a:cs typeface="Aharoni" panose="02010803020104030203" pitchFamily="2" charset="-79"/>
              </a:rPr>
              <a:t>telah</a:t>
            </a:r>
            <a:r>
              <a:rPr lang="en-US" sz="3200" b="0" i="0" u="none" strike="noStrike" baseline="0" dirty="0">
                <a:highlight>
                  <a:srgbClr val="0000FF"/>
                </a:highlight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sz="3200" b="0" i="0" u="none" strike="noStrike" baseline="0" dirty="0" err="1">
                <a:highlight>
                  <a:srgbClr val="0000FF"/>
                </a:highlight>
                <a:latin typeface="Britannic Bold" panose="020B0903060703020204" pitchFamily="34" charset="0"/>
                <a:cs typeface="Aharoni" panose="02010803020104030203" pitchFamily="2" charset="-79"/>
              </a:rPr>
              <a:t>mengutus</a:t>
            </a:r>
            <a:r>
              <a:rPr lang="en-US" sz="3200" b="0" i="0" u="none" strike="noStrike" baseline="0" dirty="0">
                <a:highlight>
                  <a:srgbClr val="0000FF"/>
                </a:highlight>
                <a:latin typeface="Britannic Bold" panose="020B0903060703020204" pitchFamily="34" charset="0"/>
                <a:cs typeface="Aharoni" panose="02010803020104030203" pitchFamily="2" charset="-79"/>
              </a:rPr>
              <a:t> Aku</a:t>
            </a:r>
            <a:r>
              <a:rPr lang="en-US" sz="3200" b="0" i="0" u="none" strike="noStrike" baseline="0" dirty="0">
                <a:latin typeface="Britannic Bold" panose="020B0903060703020204" pitchFamily="34" charset="0"/>
                <a:cs typeface="Aharoni" panose="02010803020104030203" pitchFamily="2" charset="-79"/>
              </a:rPr>
              <a:t>; dan </a:t>
            </a:r>
            <a:r>
              <a:rPr lang="en-US" sz="3200" b="0" i="0" u="none" strike="noStrike" baseline="0" dirty="0" err="1">
                <a:highlight>
                  <a:srgbClr val="FF0066"/>
                </a:highlight>
                <a:latin typeface="Britannic Bold" panose="020B0903060703020204" pitchFamily="34" charset="0"/>
                <a:cs typeface="Aharoni" panose="02010803020104030203" pitchFamily="2" charset="-79"/>
              </a:rPr>
              <a:t>barangsiapa</a:t>
            </a:r>
            <a:r>
              <a:rPr lang="en-US" sz="3200" b="0" i="0" u="none" strike="noStrike" baseline="0" dirty="0">
                <a:highlight>
                  <a:srgbClr val="FF0066"/>
                </a:highlight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sz="3200" b="0" i="0" u="none" strike="noStrike" baseline="0" dirty="0" err="1">
                <a:highlight>
                  <a:srgbClr val="FF0066"/>
                </a:highlight>
                <a:latin typeface="Britannic Bold" panose="020B0903060703020204" pitchFamily="34" charset="0"/>
                <a:cs typeface="Aharoni" panose="02010803020104030203" pitchFamily="2" charset="-79"/>
              </a:rPr>
              <a:t>melihat</a:t>
            </a:r>
            <a:r>
              <a:rPr lang="en-US" sz="3200" b="0" i="0" u="none" strike="noStrike" baseline="0" dirty="0">
                <a:highlight>
                  <a:srgbClr val="FF0066"/>
                </a:highlight>
                <a:latin typeface="Britannic Bold" panose="020B0903060703020204" pitchFamily="34" charset="0"/>
                <a:cs typeface="Aharoni" panose="02010803020104030203" pitchFamily="2" charset="-79"/>
              </a:rPr>
              <a:t> Aku, </a:t>
            </a:r>
            <a:r>
              <a:rPr lang="en-US" sz="3200" b="0" i="0" u="none" strike="noStrike" baseline="0" dirty="0" err="1">
                <a:highlight>
                  <a:srgbClr val="FF0066"/>
                </a:highlight>
                <a:latin typeface="Britannic Bold" panose="020B0903060703020204" pitchFamily="34" charset="0"/>
                <a:cs typeface="Aharoni" panose="02010803020104030203" pitchFamily="2" charset="-79"/>
              </a:rPr>
              <a:t>ia</a:t>
            </a:r>
            <a:r>
              <a:rPr lang="en-US" sz="3200" b="0" i="0" u="none" strike="noStrike" baseline="0" dirty="0">
                <a:highlight>
                  <a:srgbClr val="FF0066"/>
                </a:highlight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sz="3200" b="0" i="0" u="none" strike="noStrike" baseline="0" dirty="0" err="1">
                <a:highlight>
                  <a:srgbClr val="FF0066"/>
                </a:highlight>
                <a:latin typeface="Britannic Bold" panose="020B0903060703020204" pitchFamily="34" charset="0"/>
                <a:cs typeface="Aharoni" panose="02010803020104030203" pitchFamily="2" charset="-79"/>
              </a:rPr>
              <a:t>melihat</a:t>
            </a:r>
            <a:r>
              <a:rPr lang="en-US" sz="3200" b="0" i="0" u="none" strike="noStrike" baseline="0" dirty="0">
                <a:highlight>
                  <a:srgbClr val="FF0066"/>
                </a:highlight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sz="3200" b="0" i="0" u="none" strike="noStrike" baseline="0" dirty="0" err="1">
                <a:highlight>
                  <a:srgbClr val="FF0066"/>
                </a:highlight>
                <a:latin typeface="Britannic Bold" panose="020B0903060703020204" pitchFamily="34" charset="0"/>
                <a:cs typeface="Aharoni" panose="02010803020104030203" pitchFamily="2" charset="-79"/>
              </a:rPr>
              <a:t>Dia</a:t>
            </a:r>
            <a:r>
              <a:rPr lang="en-US" sz="3200" b="0" i="0" u="none" strike="noStrike" baseline="0" dirty="0">
                <a:highlight>
                  <a:srgbClr val="FF0066"/>
                </a:highlight>
                <a:latin typeface="Britannic Bold" panose="020B0903060703020204" pitchFamily="34" charset="0"/>
                <a:cs typeface="Aharoni" panose="02010803020104030203" pitchFamily="2" charset="-79"/>
              </a:rPr>
              <a:t>, yang </a:t>
            </a:r>
            <a:r>
              <a:rPr lang="en-US" sz="3200" b="0" i="0" u="none" strike="noStrike" baseline="0" dirty="0" err="1">
                <a:highlight>
                  <a:srgbClr val="FF0066"/>
                </a:highlight>
                <a:latin typeface="Britannic Bold" panose="020B0903060703020204" pitchFamily="34" charset="0"/>
                <a:cs typeface="Aharoni" panose="02010803020104030203" pitchFamily="2" charset="-79"/>
              </a:rPr>
              <a:t>telah</a:t>
            </a:r>
            <a:r>
              <a:rPr lang="en-US" sz="3200" b="0" i="0" u="none" strike="noStrike" baseline="0" dirty="0">
                <a:highlight>
                  <a:srgbClr val="FF0066"/>
                </a:highlight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sz="3200" b="0" i="0" u="none" strike="noStrike" baseline="0" dirty="0" err="1">
                <a:highlight>
                  <a:srgbClr val="FF0066"/>
                </a:highlight>
                <a:latin typeface="Britannic Bold" panose="020B0903060703020204" pitchFamily="34" charset="0"/>
                <a:cs typeface="Aharoni" panose="02010803020104030203" pitchFamily="2" charset="-79"/>
              </a:rPr>
              <a:t>mengutus</a:t>
            </a:r>
            <a:r>
              <a:rPr lang="en-US" sz="3200" b="0" i="0" u="none" strike="noStrike" baseline="0" dirty="0">
                <a:highlight>
                  <a:srgbClr val="FF0066"/>
                </a:highlight>
                <a:latin typeface="Britannic Bold" panose="020B0903060703020204" pitchFamily="34" charset="0"/>
                <a:cs typeface="Aharoni" panose="02010803020104030203" pitchFamily="2" charset="-79"/>
              </a:rPr>
              <a:t> Aku </a:t>
            </a:r>
            <a:r>
              <a:rPr lang="en-US" sz="3200" b="0" i="0" u="none" strike="noStrike" baseline="0" dirty="0">
                <a:latin typeface="Britannic Bold" panose="020B0903060703020204" pitchFamily="34" charset="0"/>
                <a:cs typeface="Aharoni" panose="02010803020104030203" pitchFamily="2" charset="-79"/>
              </a:rPr>
              <a:t>(Yoh. 12:44-45)</a:t>
            </a:r>
            <a:endParaRPr lang="en-ID" sz="3200" dirty="0">
              <a:latin typeface="Britannic Bold" panose="020B0903060703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92965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08049-B66A-4C91-9F0F-E4F9269D5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FB948-CD5B-4C19-ACA3-7B41AF946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Keilahian</a:t>
            </a: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dan </a:t>
            </a:r>
            <a:r>
              <a:rPr lang="en-US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Kemanusiaan</a:t>
            </a: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Yesus</a:t>
            </a: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merupakan</a:t>
            </a: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kesaksian</a:t>
            </a: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Alkitab</a:t>
            </a: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dan </a:t>
            </a:r>
            <a:r>
              <a:rPr lang="en-US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doktrin</a:t>
            </a: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ini</a:t>
            </a: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sangat </a:t>
            </a:r>
            <a:r>
              <a:rPr lang="en-US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mendasar</a:t>
            </a: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dalam</a:t>
            </a: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kekristenan</a:t>
            </a:r>
            <a:endParaRPr lang="en-US" sz="3600" dirty="0">
              <a:solidFill>
                <a:schemeClr val="accent6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Dua </a:t>
            </a:r>
            <a:r>
              <a:rPr lang="en-US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natur</a:t>
            </a: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Yesus</a:t>
            </a: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melekat</a:t>
            </a: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pada </a:t>
            </a:r>
            <a:r>
              <a:rPr lang="en-US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diri</a:t>
            </a: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-Nya </a:t>
            </a:r>
          </a:p>
          <a:p>
            <a:pPr marL="0" indent="0">
              <a:buNone/>
            </a:pPr>
            <a:endParaRPr lang="en-US" sz="3600" dirty="0" err="1">
              <a:solidFill>
                <a:schemeClr val="accent6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409722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ECFC4-CB10-0064-1CCE-CF3E346C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457200"/>
            <a:ext cx="10353761" cy="798576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Yesus</a:t>
            </a:r>
            <a:r>
              <a:rPr lang="en-US" sz="3600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setara</a:t>
            </a:r>
            <a:r>
              <a:rPr lang="en-US" sz="3600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dengan</a:t>
            </a:r>
            <a:r>
              <a:rPr lang="en-US" sz="3600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allah</a:t>
            </a:r>
            <a:endParaRPr lang="en-ID" sz="3600" dirty="0">
              <a:solidFill>
                <a:srgbClr val="FFC0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360D3-DF4F-7A15-50AB-7275BE6E0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1527049"/>
            <a:ext cx="10650318" cy="4721350"/>
          </a:xfrm>
        </p:spPr>
        <p:txBody>
          <a:bodyPr>
            <a:noAutofit/>
          </a:bodyPr>
          <a:lstStyle/>
          <a:p>
            <a:pPr marL="355600" indent="-355600">
              <a:buFont typeface="Wingdings" panose="05000000000000000000" pitchFamily="2" charset="2"/>
              <a:buChar char="q"/>
            </a:pPr>
            <a:r>
              <a:rPr lang="en-US" sz="2400" b="0" i="0" u="none" strike="noStrike" baseline="0" dirty="0" err="1">
                <a:effectLst/>
                <a:highlight>
                  <a:srgbClr val="0000FF"/>
                </a:highlight>
                <a:latin typeface="Britannic Bold" panose="020B0903060703020204" pitchFamily="34" charset="0"/>
              </a:rPr>
              <a:t>Barangsiapa</a:t>
            </a:r>
            <a:r>
              <a:rPr lang="en-US" sz="2400" b="0" i="0" u="none" strike="noStrike" baseline="0" dirty="0">
                <a:effectLst/>
                <a:highlight>
                  <a:srgbClr val="0000FF"/>
                </a:highlight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effectLst/>
                <a:highlight>
                  <a:srgbClr val="0000FF"/>
                </a:highlight>
                <a:latin typeface="Britannic Bold" panose="020B0903060703020204" pitchFamily="34" charset="0"/>
              </a:rPr>
              <a:t>membenci</a:t>
            </a:r>
            <a:r>
              <a:rPr lang="en-US" sz="2400" b="0" i="0" u="none" strike="noStrike" baseline="0" dirty="0">
                <a:effectLst/>
                <a:highlight>
                  <a:srgbClr val="0000FF"/>
                </a:highlight>
                <a:latin typeface="Britannic Bold" panose="020B0903060703020204" pitchFamily="34" charset="0"/>
              </a:rPr>
              <a:t> Aku, </a:t>
            </a:r>
            <a:r>
              <a:rPr lang="en-US" sz="2400" b="0" i="0" u="none" strike="noStrike" baseline="0" dirty="0" err="1">
                <a:effectLst/>
                <a:highlight>
                  <a:srgbClr val="0000FF"/>
                </a:highlight>
                <a:latin typeface="Britannic Bold" panose="020B0903060703020204" pitchFamily="34" charset="0"/>
              </a:rPr>
              <a:t>ia</a:t>
            </a:r>
            <a:r>
              <a:rPr lang="en-US" sz="2400" b="0" i="0" u="none" strike="noStrike" baseline="0" dirty="0">
                <a:effectLst/>
                <a:highlight>
                  <a:srgbClr val="0000FF"/>
                </a:highlight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effectLst/>
                <a:highlight>
                  <a:srgbClr val="0000FF"/>
                </a:highlight>
                <a:latin typeface="Britannic Bold" panose="020B0903060703020204" pitchFamily="34" charset="0"/>
              </a:rPr>
              <a:t>membenci</a:t>
            </a:r>
            <a:r>
              <a:rPr lang="en-US" sz="2400" b="0" i="0" u="none" strike="noStrike" baseline="0" dirty="0">
                <a:effectLst/>
                <a:highlight>
                  <a:srgbClr val="0000FF"/>
                </a:highlight>
                <a:latin typeface="Britannic Bold" panose="020B0903060703020204" pitchFamily="34" charset="0"/>
              </a:rPr>
              <a:t> juga Bapa-Ku (Yoh. 15:23)</a:t>
            </a:r>
          </a:p>
          <a:p>
            <a:pPr marL="355600" indent="-355600">
              <a:buFont typeface="Wingdings" panose="05000000000000000000" pitchFamily="2" charset="2"/>
              <a:buChar char="q"/>
            </a:pPr>
            <a:r>
              <a:rPr lang="en-US" sz="2400" b="0" i="0" u="none" strike="noStrike" baseline="0" dirty="0">
                <a:effectLst/>
                <a:highlight>
                  <a:srgbClr val="008000"/>
                </a:highlight>
                <a:latin typeface="Britannic Bold" panose="020B0903060703020204" pitchFamily="34" charset="0"/>
              </a:rPr>
              <a:t>Aku </a:t>
            </a:r>
            <a:r>
              <a:rPr lang="en-US" sz="2400" b="0" i="0" u="none" strike="noStrike" baseline="0" dirty="0" err="1">
                <a:effectLst/>
                <a:highlight>
                  <a:srgbClr val="008000"/>
                </a:highlight>
                <a:latin typeface="Britannic Bold" panose="020B0903060703020204" pitchFamily="34" charset="0"/>
              </a:rPr>
              <a:t>datang</a:t>
            </a:r>
            <a:r>
              <a:rPr lang="en-US" sz="2400" b="0" i="0" u="none" strike="noStrike" baseline="0" dirty="0">
                <a:effectLst/>
                <a:highlight>
                  <a:srgbClr val="008000"/>
                </a:highlight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effectLst/>
                <a:highlight>
                  <a:srgbClr val="008000"/>
                </a:highlight>
                <a:latin typeface="Britannic Bold" panose="020B0903060703020204" pitchFamily="34" charset="0"/>
              </a:rPr>
              <a:t>dari</a:t>
            </a:r>
            <a:r>
              <a:rPr lang="en-US" sz="2400" b="0" i="0" u="none" strike="noStrike" baseline="0" dirty="0">
                <a:effectLst/>
                <a:highlight>
                  <a:srgbClr val="008000"/>
                </a:highlight>
                <a:latin typeface="Britannic Bold" panose="020B0903060703020204" pitchFamily="34" charset="0"/>
              </a:rPr>
              <a:t> Bapa dan Aku </a:t>
            </a:r>
            <a:r>
              <a:rPr lang="en-US" sz="2400" b="0" i="0" u="none" strike="noStrike" baseline="0" dirty="0" err="1">
                <a:effectLst/>
                <a:highlight>
                  <a:srgbClr val="008000"/>
                </a:highlight>
                <a:latin typeface="Britannic Bold" panose="020B0903060703020204" pitchFamily="34" charset="0"/>
              </a:rPr>
              <a:t>datang</a:t>
            </a:r>
            <a:r>
              <a:rPr lang="en-US" sz="2400" b="0" i="0" u="none" strike="noStrike" baseline="0" dirty="0">
                <a:effectLst/>
                <a:highlight>
                  <a:srgbClr val="008000"/>
                </a:highlight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effectLst/>
                <a:highlight>
                  <a:srgbClr val="008000"/>
                </a:highlight>
                <a:latin typeface="Britannic Bold" panose="020B0903060703020204" pitchFamily="34" charset="0"/>
              </a:rPr>
              <a:t>ke</a:t>
            </a:r>
            <a:r>
              <a:rPr lang="en-US" sz="2400" b="0" i="0" u="none" strike="noStrike" baseline="0" dirty="0">
                <a:effectLst/>
                <a:highlight>
                  <a:srgbClr val="008000"/>
                </a:highlight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effectLst/>
                <a:highlight>
                  <a:srgbClr val="008000"/>
                </a:highlight>
                <a:latin typeface="Britannic Bold" panose="020B0903060703020204" pitchFamily="34" charset="0"/>
              </a:rPr>
              <a:t>dalam</a:t>
            </a:r>
            <a:r>
              <a:rPr lang="en-US" sz="2400" b="0" i="0" u="none" strike="noStrike" baseline="0" dirty="0">
                <a:effectLst/>
                <a:highlight>
                  <a:srgbClr val="008000"/>
                </a:highlight>
                <a:latin typeface="Britannic Bold" panose="020B0903060703020204" pitchFamily="34" charset="0"/>
              </a:rPr>
              <a:t> dunia; Aku </a:t>
            </a:r>
            <a:r>
              <a:rPr lang="en-US" sz="2400" b="0" i="0" u="none" strike="noStrike" baseline="0" dirty="0" err="1">
                <a:effectLst/>
                <a:highlight>
                  <a:srgbClr val="008000"/>
                </a:highlight>
                <a:latin typeface="Britannic Bold" panose="020B0903060703020204" pitchFamily="34" charset="0"/>
              </a:rPr>
              <a:t>meninggalkan</a:t>
            </a:r>
            <a:r>
              <a:rPr lang="en-US" sz="2400" b="0" i="0" u="none" strike="noStrike" baseline="0" dirty="0">
                <a:effectLst/>
                <a:highlight>
                  <a:srgbClr val="008000"/>
                </a:highlight>
                <a:latin typeface="Britannic Bold" panose="020B0903060703020204" pitchFamily="34" charset="0"/>
              </a:rPr>
              <a:t> dunia pula dan </a:t>
            </a:r>
            <a:r>
              <a:rPr lang="en-US" sz="2400" b="0" i="0" u="none" strike="noStrike" baseline="0" dirty="0" err="1">
                <a:effectLst/>
                <a:highlight>
                  <a:srgbClr val="008000"/>
                </a:highlight>
                <a:latin typeface="Britannic Bold" panose="020B0903060703020204" pitchFamily="34" charset="0"/>
              </a:rPr>
              <a:t>pergi</a:t>
            </a:r>
            <a:r>
              <a:rPr lang="en-US" sz="2400" b="0" i="0" u="none" strike="noStrike" baseline="0" dirty="0">
                <a:effectLst/>
                <a:highlight>
                  <a:srgbClr val="008000"/>
                </a:highlight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effectLst/>
                <a:highlight>
                  <a:srgbClr val="008000"/>
                </a:highlight>
                <a:latin typeface="Britannic Bold" panose="020B0903060703020204" pitchFamily="34" charset="0"/>
              </a:rPr>
              <a:t>kepada</a:t>
            </a:r>
            <a:r>
              <a:rPr lang="en-US" sz="2400" b="0" i="0" u="none" strike="noStrike" baseline="0" dirty="0">
                <a:effectLst/>
                <a:highlight>
                  <a:srgbClr val="008000"/>
                </a:highlight>
                <a:latin typeface="Britannic Bold" panose="020B0903060703020204" pitchFamily="34" charset="0"/>
              </a:rPr>
              <a:t> Bapa." </a:t>
            </a:r>
            <a:r>
              <a:rPr lang="en-US" sz="2400" b="0" i="0" u="none" strike="noStrike" baseline="0" dirty="0">
                <a:effectLst/>
                <a:latin typeface="Britannic Bold" panose="020B0903060703020204" pitchFamily="34" charset="0"/>
              </a:rPr>
              <a:t>(Yoh. 16:28)</a:t>
            </a:r>
            <a:endParaRPr lang="en-US" sz="2400" dirty="0">
              <a:effectLst/>
              <a:latin typeface="Britannic Bold" panose="020B0903060703020204" pitchFamily="34" charset="0"/>
            </a:endParaRPr>
          </a:p>
          <a:p>
            <a:pPr marL="355600" indent="-355600">
              <a:buFont typeface="Wingdings" panose="05000000000000000000" pitchFamily="2" charset="2"/>
              <a:buChar char="q"/>
            </a:pPr>
            <a:r>
              <a:rPr lang="en-US" sz="2400" b="0" i="0" u="none" strike="noStrike" baseline="0" dirty="0" err="1">
                <a:effectLst/>
                <a:latin typeface="Britannic Bold" panose="020B0903060703020204" pitchFamily="34" charset="0"/>
              </a:rPr>
              <a:t>supaya</a:t>
            </a:r>
            <a:r>
              <a:rPr lang="en-US" sz="2400" b="0" i="0" u="none" strike="noStrike" baseline="0" dirty="0">
                <a:effectLst/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effectLst/>
                <a:latin typeface="Britannic Bold" panose="020B0903060703020204" pitchFamily="34" charset="0"/>
              </a:rPr>
              <a:t>mereka</a:t>
            </a:r>
            <a:r>
              <a:rPr lang="en-US" sz="2400" b="0" i="0" u="none" strike="noStrike" baseline="0" dirty="0">
                <a:effectLst/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effectLst/>
                <a:latin typeface="Britannic Bold" panose="020B0903060703020204" pitchFamily="34" charset="0"/>
              </a:rPr>
              <a:t>semua</a:t>
            </a:r>
            <a:r>
              <a:rPr lang="en-US" sz="2400" b="0" i="0" u="none" strike="noStrike" baseline="0" dirty="0">
                <a:effectLst/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effectLst/>
                <a:latin typeface="Britannic Bold" panose="020B0903060703020204" pitchFamily="34" charset="0"/>
              </a:rPr>
              <a:t>menjadi</a:t>
            </a:r>
            <a:r>
              <a:rPr lang="en-US" sz="2400" b="0" i="0" u="none" strike="noStrike" baseline="0" dirty="0">
                <a:effectLst/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effectLst/>
                <a:latin typeface="Britannic Bold" panose="020B0903060703020204" pitchFamily="34" charset="0"/>
              </a:rPr>
              <a:t>satu</a:t>
            </a:r>
            <a:r>
              <a:rPr lang="en-US" sz="2400" b="0" i="0" u="none" strike="noStrike" baseline="0" dirty="0">
                <a:effectLst/>
                <a:latin typeface="Britannic Bold" panose="020B0903060703020204" pitchFamily="34" charset="0"/>
              </a:rPr>
              <a:t>, </a:t>
            </a:r>
            <a:r>
              <a:rPr lang="en-US" sz="2400" b="0" i="0" u="none" strike="noStrike" baseline="0" dirty="0" err="1">
                <a:effectLst/>
                <a:highlight>
                  <a:srgbClr val="800000"/>
                </a:highlight>
                <a:latin typeface="Britannic Bold" panose="020B0903060703020204" pitchFamily="34" charset="0"/>
              </a:rPr>
              <a:t>sama</a:t>
            </a:r>
            <a:r>
              <a:rPr lang="en-US" sz="2400" b="0" i="0" u="none" strike="noStrike" baseline="0" dirty="0">
                <a:effectLst/>
                <a:highlight>
                  <a:srgbClr val="800000"/>
                </a:highlight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effectLst/>
                <a:highlight>
                  <a:srgbClr val="800000"/>
                </a:highlight>
                <a:latin typeface="Britannic Bold" panose="020B0903060703020204" pitchFamily="34" charset="0"/>
              </a:rPr>
              <a:t>seperti</a:t>
            </a:r>
            <a:r>
              <a:rPr lang="en-US" sz="2400" b="0" i="0" u="none" strike="noStrike" baseline="0" dirty="0">
                <a:effectLst/>
                <a:highlight>
                  <a:srgbClr val="800000"/>
                </a:highlight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effectLst/>
                <a:highlight>
                  <a:srgbClr val="800000"/>
                </a:highlight>
                <a:latin typeface="Britannic Bold" panose="020B0903060703020204" pitchFamily="34" charset="0"/>
              </a:rPr>
              <a:t>Engkau</a:t>
            </a:r>
            <a:r>
              <a:rPr lang="en-US" sz="2400" b="0" i="0" u="none" strike="noStrike" baseline="0" dirty="0">
                <a:effectLst/>
                <a:highlight>
                  <a:srgbClr val="800000"/>
                </a:highlight>
                <a:latin typeface="Britannic Bold" panose="020B0903060703020204" pitchFamily="34" charset="0"/>
              </a:rPr>
              <a:t>, </a:t>
            </a:r>
            <a:r>
              <a:rPr lang="en-US" sz="2400" b="0" i="0" u="none" strike="noStrike" baseline="0" dirty="0" err="1">
                <a:effectLst/>
                <a:highlight>
                  <a:srgbClr val="800000"/>
                </a:highlight>
                <a:latin typeface="Britannic Bold" panose="020B0903060703020204" pitchFamily="34" charset="0"/>
              </a:rPr>
              <a:t>ya</a:t>
            </a:r>
            <a:r>
              <a:rPr lang="en-US" sz="2400" b="0" i="0" u="none" strike="noStrike" baseline="0" dirty="0">
                <a:effectLst/>
                <a:highlight>
                  <a:srgbClr val="800000"/>
                </a:highlight>
                <a:latin typeface="Britannic Bold" panose="020B0903060703020204" pitchFamily="34" charset="0"/>
              </a:rPr>
              <a:t> Bapa, di </a:t>
            </a:r>
            <a:r>
              <a:rPr lang="en-US" sz="2400" b="0" i="0" u="none" strike="noStrike" baseline="0" dirty="0" err="1">
                <a:effectLst/>
                <a:highlight>
                  <a:srgbClr val="800000"/>
                </a:highlight>
                <a:latin typeface="Britannic Bold" panose="020B0903060703020204" pitchFamily="34" charset="0"/>
              </a:rPr>
              <a:t>dalam</a:t>
            </a:r>
            <a:r>
              <a:rPr lang="en-US" sz="2400" b="0" i="0" u="none" strike="noStrike" baseline="0" dirty="0">
                <a:effectLst/>
                <a:highlight>
                  <a:srgbClr val="800000"/>
                </a:highlight>
                <a:latin typeface="Britannic Bold" panose="020B0903060703020204" pitchFamily="34" charset="0"/>
              </a:rPr>
              <a:t> Aku dan Aku di </a:t>
            </a:r>
            <a:r>
              <a:rPr lang="en-US" sz="2400" b="0" i="0" u="none" strike="noStrike" baseline="0" dirty="0" err="1">
                <a:effectLst/>
                <a:highlight>
                  <a:srgbClr val="800000"/>
                </a:highlight>
                <a:latin typeface="Britannic Bold" panose="020B0903060703020204" pitchFamily="34" charset="0"/>
              </a:rPr>
              <a:t>dalam</a:t>
            </a:r>
            <a:r>
              <a:rPr lang="en-US" sz="2400" b="0" i="0" u="none" strike="noStrike" baseline="0" dirty="0">
                <a:effectLst/>
                <a:highlight>
                  <a:srgbClr val="800000"/>
                </a:highlight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effectLst/>
                <a:highlight>
                  <a:srgbClr val="800000"/>
                </a:highlight>
                <a:latin typeface="Britannic Bold" panose="020B0903060703020204" pitchFamily="34" charset="0"/>
              </a:rPr>
              <a:t>Engkau</a:t>
            </a:r>
            <a:r>
              <a:rPr lang="en-US" sz="2400" b="0" i="0" u="none" strike="noStrike" baseline="0" dirty="0">
                <a:effectLst/>
                <a:highlight>
                  <a:srgbClr val="800000"/>
                </a:highlight>
                <a:latin typeface="Britannic Bold" panose="020B0903060703020204" pitchFamily="34" charset="0"/>
              </a:rPr>
              <a:t>, </a:t>
            </a:r>
            <a:r>
              <a:rPr lang="en-US" sz="2400" b="0" i="0" u="none" strike="noStrike" baseline="0" dirty="0">
                <a:effectLst/>
                <a:latin typeface="Britannic Bold" panose="020B0903060703020204" pitchFamily="34" charset="0"/>
              </a:rPr>
              <a:t>agar </a:t>
            </a:r>
            <a:r>
              <a:rPr lang="en-US" sz="2400" b="0" i="0" u="none" strike="noStrike" baseline="0" dirty="0" err="1">
                <a:effectLst/>
                <a:latin typeface="Britannic Bold" panose="020B0903060703020204" pitchFamily="34" charset="0"/>
              </a:rPr>
              <a:t>mereka</a:t>
            </a:r>
            <a:r>
              <a:rPr lang="en-US" sz="2400" b="0" i="0" u="none" strike="noStrike" baseline="0" dirty="0">
                <a:effectLst/>
                <a:latin typeface="Britannic Bold" panose="020B0903060703020204" pitchFamily="34" charset="0"/>
              </a:rPr>
              <a:t> juga di </a:t>
            </a:r>
            <a:r>
              <a:rPr lang="en-US" sz="2400" b="0" i="0" u="none" strike="noStrike" baseline="0" dirty="0" err="1">
                <a:effectLst/>
                <a:latin typeface="Britannic Bold" panose="020B0903060703020204" pitchFamily="34" charset="0"/>
              </a:rPr>
              <a:t>dalam</a:t>
            </a:r>
            <a:r>
              <a:rPr lang="en-US" sz="2400" b="0" i="0" u="none" strike="noStrike" baseline="0" dirty="0">
                <a:effectLst/>
                <a:latin typeface="Britannic Bold" panose="020B0903060703020204" pitchFamily="34" charset="0"/>
              </a:rPr>
              <a:t> Kita, </a:t>
            </a:r>
            <a:r>
              <a:rPr lang="en-US" sz="2400" b="0" i="0" u="none" strike="noStrike" baseline="0" dirty="0" err="1">
                <a:effectLst/>
                <a:latin typeface="Britannic Bold" panose="020B0903060703020204" pitchFamily="34" charset="0"/>
              </a:rPr>
              <a:t>supaya</a:t>
            </a:r>
            <a:r>
              <a:rPr lang="en-US" sz="2400" b="0" i="0" u="none" strike="noStrike" baseline="0" dirty="0">
                <a:effectLst/>
                <a:latin typeface="Britannic Bold" panose="020B0903060703020204" pitchFamily="34" charset="0"/>
              </a:rPr>
              <a:t> dunia </a:t>
            </a:r>
            <a:r>
              <a:rPr lang="en-US" sz="2400" b="0" i="0" u="none" strike="noStrike" baseline="0" dirty="0" err="1">
                <a:effectLst/>
                <a:latin typeface="Britannic Bold" panose="020B0903060703020204" pitchFamily="34" charset="0"/>
              </a:rPr>
              <a:t>percaya</a:t>
            </a:r>
            <a:r>
              <a:rPr lang="en-US" sz="2400" b="0" i="0" u="none" strike="noStrike" baseline="0" dirty="0">
                <a:effectLst/>
                <a:latin typeface="Britannic Bold" panose="020B0903060703020204" pitchFamily="34" charset="0"/>
              </a:rPr>
              <a:t>, </a:t>
            </a:r>
            <a:r>
              <a:rPr lang="en-US" sz="2400" b="0" i="0" u="none" strike="noStrike" baseline="0" dirty="0" err="1">
                <a:effectLst/>
                <a:latin typeface="Britannic Bold" panose="020B0903060703020204" pitchFamily="34" charset="0"/>
              </a:rPr>
              <a:t>bahwa</a:t>
            </a:r>
            <a:r>
              <a:rPr lang="en-US" sz="2400" b="0" i="0" u="none" strike="noStrike" baseline="0" dirty="0">
                <a:effectLst/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effectLst/>
                <a:latin typeface="Britannic Bold" panose="020B0903060703020204" pitchFamily="34" charset="0"/>
              </a:rPr>
              <a:t>Engkaulah</a:t>
            </a:r>
            <a:r>
              <a:rPr lang="en-US" sz="2400" b="0" i="0" u="none" strike="noStrike" baseline="0" dirty="0">
                <a:effectLst/>
                <a:latin typeface="Britannic Bold" panose="020B0903060703020204" pitchFamily="34" charset="0"/>
              </a:rPr>
              <a:t> yang </a:t>
            </a:r>
            <a:r>
              <a:rPr lang="en-US" sz="2400" b="0" i="0" u="none" strike="noStrike" baseline="0" dirty="0" err="1">
                <a:effectLst/>
                <a:latin typeface="Britannic Bold" panose="020B0903060703020204" pitchFamily="34" charset="0"/>
              </a:rPr>
              <a:t>telah</a:t>
            </a:r>
            <a:r>
              <a:rPr lang="en-US" sz="2400" b="0" i="0" u="none" strike="noStrike" baseline="0" dirty="0">
                <a:effectLst/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effectLst/>
                <a:latin typeface="Britannic Bold" panose="020B0903060703020204" pitchFamily="34" charset="0"/>
              </a:rPr>
              <a:t>mengutus</a:t>
            </a:r>
            <a:r>
              <a:rPr lang="en-US" sz="2400" b="0" i="0" u="none" strike="noStrike" baseline="0" dirty="0">
                <a:effectLst/>
                <a:latin typeface="Britannic Bold" panose="020B0903060703020204" pitchFamily="34" charset="0"/>
              </a:rPr>
              <a:t> Aku. Dan Aku </a:t>
            </a:r>
            <a:r>
              <a:rPr lang="en-US" sz="2400" b="0" i="0" u="none" strike="noStrike" baseline="0" dirty="0" err="1">
                <a:effectLst/>
                <a:latin typeface="Britannic Bold" panose="020B0903060703020204" pitchFamily="34" charset="0"/>
              </a:rPr>
              <a:t>telah</a:t>
            </a:r>
            <a:r>
              <a:rPr lang="en-US" sz="2400" b="0" i="0" u="none" strike="noStrike" baseline="0" dirty="0">
                <a:effectLst/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effectLst/>
                <a:latin typeface="Britannic Bold" panose="020B0903060703020204" pitchFamily="34" charset="0"/>
              </a:rPr>
              <a:t>memberikan</a:t>
            </a:r>
            <a:r>
              <a:rPr lang="en-US" sz="2400" b="0" i="0" u="none" strike="noStrike" baseline="0" dirty="0">
                <a:effectLst/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effectLst/>
                <a:latin typeface="Britannic Bold" panose="020B0903060703020204" pitchFamily="34" charset="0"/>
              </a:rPr>
              <a:t>kepada</a:t>
            </a:r>
            <a:r>
              <a:rPr lang="en-US" sz="2400" b="0" i="0" u="none" strike="noStrike" baseline="0" dirty="0">
                <a:effectLst/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effectLst/>
                <a:latin typeface="Britannic Bold" panose="020B0903060703020204" pitchFamily="34" charset="0"/>
              </a:rPr>
              <a:t>mereka</a:t>
            </a:r>
            <a:r>
              <a:rPr lang="en-US" sz="2400" b="0" i="0" u="none" strike="noStrike" baseline="0" dirty="0">
                <a:effectLst/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effectLst/>
                <a:latin typeface="Britannic Bold" panose="020B0903060703020204" pitchFamily="34" charset="0"/>
              </a:rPr>
              <a:t>kemuliaan</a:t>
            </a:r>
            <a:r>
              <a:rPr lang="en-US" sz="2400" b="0" i="0" u="none" strike="noStrike" baseline="0" dirty="0">
                <a:effectLst/>
                <a:latin typeface="Britannic Bold" panose="020B0903060703020204" pitchFamily="34" charset="0"/>
              </a:rPr>
              <a:t>, yang </a:t>
            </a:r>
            <a:r>
              <a:rPr lang="en-US" sz="2400" b="0" i="0" u="none" strike="noStrike" baseline="0" dirty="0" err="1">
                <a:effectLst/>
                <a:latin typeface="Britannic Bold" panose="020B0903060703020204" pitchFamily="34" charset="0"/>
              </a:rPr>
              <a:t>Engkau</a:t>
            </a:r>
            <a:r>
              <a:rPr lang="en-US" sz="2400" b="0" i="0" u="none" strike="noStrike" baseline="0" dirty="0">
                <a:effectLst/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effectLst/>
                <a:latin typeface="Britannic Bold" panose="020B0903060703020204" pitchFamily="34" charset="0"/>
              </a:rPr>
              <a:t>berikan</a:t>
            </a:r>
            <a:r>
              <a:rPr lang="en-US" sz="2400" b="0" i="0" u="none" strike="noStrike" baseline="0" dirty="0">
                <a:effectLst/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effectLst/>
                <a:latin typeface="Britannic Bold" panose="020B0903060703020204" pitchFamily="34" charset="0"/>
              </a:rPr>
              <a:t>kepada</a:t>
            </a:r>
            <a:r>
              <a:rPr lang="en-US" sz="2400" b="0" i="0" u="none" strike="noStrike" baseline="0" dirty="0">
                <a:effectLst/>
                <a:latin typeface="Britannic Bold" panose="020B0903060703020204" pitchFamily="34" charset="0"/>
              </a:rPr>
              <a:t>-Ku, </a:t>
            </a:r>
            <a:r>
              <a:rPr lang="en-US" sz="2400" b="0" i="0" u="none" strike="noStrike" baseline="0" dirty="0" err="1">
                <a:effectLst/>
                <a:latin typeface="Britannic Bold" panose="020B0903060703020204" pitchFamily="34" charset="0"/>
              </a:rPr>
              <a:t>supaya</a:t>
            </a:r>
            <a:r>
              <a:rPr lang="en-US" sz="2400" b="0" i="0" u="none" strike="noStrike" baseline="0" dirty="0">
                <a:effectLst/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effectLst/>
                <a:latin typeface="Britannic Bold" panose="020B0903060703020204" pitchFamily="34" charset="0"/>
              </a:rPr>
              <a:t>mereka</a:t>
            </a:r>
            <a:r>
              <a:rPr lang="en-US" sz="2400" b="0" i="0" u="none" strike="noStrike" baseline="0" dirty="0">
                <a:effectLst/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effectLst/>
                <a:latin typeface="Britannic Bold" panose="020B0903060703020204" pitchFamily="34" charset="0"/>
              </a:rPr>
              <a:t>menjadi</a:t>
            </a:r>
            <a:r>
              <a:rPr lang="en-US" sz="2400" b="0" i="0" u="none" strike="noStrike" baseline="0" dirty="0">
                <a:effectLst/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effectLst/>
                <a:latin typeface="Britannic Bold" panose="020B0903060703020204" pitchFamily="34" charset="0"/>
              </a:rPr>
              <a:t>satu</a:t>
            </a:r>
            <a:r>
              <a:rPr lang="en-US" sz="2400" b="0" i="0" u="none" strike="noStrike" baseline="0" dirty="0">
                <a:effectLst/>
                <a:latin typeface="Britannic Bold" panose="020B0903060703020204" pitchFamily="34" charset="0"/>
              </a:rPr>
              <a:t>, </a:t>
            </a:r>
            <a:r>
              <a:rPr lang="en-US" sz="2400" b="0" i="0" u="none" strike="noStrike" baseline="0" dirty="0" err="1">
                <a:effectLst/>
                <a:latin typeface="Britannic Bold" panose="020B0903060703020204" pitchFamily="34" charset="0"/>
              </a:rPr>
              <a:t>sama</a:t>
            </a:r>
            <a:r>
              <a:rPr lang="en-US" sz="2400" b="0" i="0" u="none" strike="noStrike" baseline="0" dirty="0">
                <a:effectLst/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effectLst/>
                <a:latin typeface="Britannic Bold" panose="020B0903060703020204" pitchFamily="34" charset="0"/>
              </a:rPr>
              <a:t>seperti</a:t>
            </a:r>
            <a:r>
              <a:rPr lang="en-US" sz="2400" b="0" i="0" u="none" strike="noStrike" baseline="0" dirty="0">
                <a:effectLst/>
                <a:latin typeface="Britannic Bold" panose="020B0903060703020204" pitchFamily="34" charset="0"/>
              </a:rPr>
              <a:t> Kita </a:t>
            </a:r>
            <a:r>
              <a:rPr lang="en-US" sz="2400" b="0" i="0" u="none" strike="noStrike" baseline="0" dirty="0" err="1">
                <a:effectLst/>
                <a:latin typeface="Britannic Bold" panose="020B0903060703020204" pitchFamily="34" charset="0"/>
              </a:rPr>
              <a:t>adalah</a:t>
            </a:r>
            <a:r>
              <a:rPr lang="en-US" sz="2400" b="0" i="0" u="none" strike="noStrike" baseline="0" dirty="0">
                <a:effectLst/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effectLst/>
                <a:latin typeface="Britannic Bold" panose="020B0903060703020204" pitchFamily="34" charset="0"/>
              </a:rPr>
              <a:t>satu</a:t>
            </a:r>
            <a:r>
              <a:rPr lang="en-US" sz="2400" b="0" i="0" u="none" strike="noStrike" baseline="0" dirty="0">
                <a:effectLst/>
                <a:latin typeface="Britannic Bold" panose="020B0903060703020204" pitchFamily="34" charset="0"/>
              </a:rPr>
              <a:t>: (Yoh. 17:21-22)</a:t>
            </a:r>
            <a:endParaRPr lang="en-ID" sz="2400" dirty="0">
              <a:effectLst/>
              <a:latin typeface="Britannic Bold" panose="020B0903060703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787864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0E5CA-D734-2C35-BB1C-700C42FC4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338328"/>
            <a:ext cx="10353761" cy="798576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YESUS</a:t>
            </a:r>
            <a:r>
              <a:rPr lang="en-US" sz="4000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MENGKLAIM</a:t>
            </a:r>
            <a:r>
              <a:rPr lang="en-US" sz="4000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HAK-HAK ALLAH</a:t>
            </a:r>
            <a:endParaRPr lang="en-ID" sz="4000" dirty="0">
              <a:solidFill>
                <a:srgbClr val="FFC0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9C8C5-8C62-674A-CB38-8917313A0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289304"/>
            <a:ext cx="10353762" cy="499262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600" dirty="0" err="1">
                <a:solidFill>
                  <a:srgbClr val="66FFFF"/>
                </a:solidFill>
                <a:highlight>
                  <a:srgbClr val="FF0066"/>
                </a:highlight>
                <a:latin typeface="Britannic Bold" panose="020B0903060703020204" pitchFamily="34" charset="0"/>
              </a:rPr>
              <a:t>YESUS</a:t>
            </a:r>
            <a:r>
              <a:rPr lang="en-US" sz="2600" dirty="0">
                <a:solidFill>
                  <a:srgbClr val="66FFFF"/>
                </a:solidFill>
                <a:highlight>
                  <a:srgbClr val="FF0066"/>
                </a:highlight>
                <a:latin typeface="Britannic Bold" panose="020B0903060703020204" pitchFamily="34" charset="0"/>
              </a:rPr>
              <a:t> </a:t>
            </a:r>
            <a:r>
              <a:rPr lang="en-US" sz="2600" dirty="0" err="1">
                <a:solidFill>
                  <a:srgbClr val="66FFFF"/>
                </a:solidFill>
                <a:highlight>
                  <a:srgbClr val="FF0066"/>
                </a:highlight>
                <a:latin typeface="Britannic Bold" panose="020B0903060703020204" pitchFamily="34" charset="0"/>
              </a:rPr>
              <a:t>MEMBERI</a:t>
            </a:r>
            <a:r>
              <a:rPr lang="en-US" sz="2600" dirty="0">
                <a:solidFill>
                  <a:srgbClr val="66FFFF"/>
                </a:solidFill>
                <a:highlight>
                  <a:srgbClr val="FF0066"/>
                </a:highlight>
                <a:latin typeface="Britannic Bold" panose="020B0903060703020204" pitchFamily="34" charset="0"/>
              </a:rPr>
              <a:t> </a:t>
            </a:r>
            <a:r>
              <a:rPr lang="en-US" sz="2600" dirty="0" err="1">
                <a:solidFill>
                  <a:srgbClr val="66FFFF"/>
                </a:solidFill>
                <a:highlight>
                  <a:srgbClr val="FF0066"/>
                </a:highlight>
                <a:latin typeface="Britannic Bold" panose="020B0903060703020204" pitchFamily="34" charset="0"/>
              </a:rPr>
              <a:t>HIDUP</a:t>
            </a:r>
            <a:r>
              <a:rPr lang="en-US" sz="2600" dirty="0">
                <a:solidFill>
                  <a:srgbClr val="66FFFF"/>
                </a:solidFill>
                <a:highlight>
                  <a:srgbClr val="FF0066"/>
                </a:highlight>
                <a:latin typeface="Britannic Bold" panose="020B0903060703020204" pitchFamily="34" charset="0"/>
              </a:rPr>
              <a:t>   (Mrk. 5:41; Luk. 23:42; Yoh. 5:21-29)</a:t>
            </a:r>
          </a:p>
          <a:p>
            <a:pPr marL="812800" lvl="1" indent="-355600">
              <a:buFont typeface="Wingdings" panose="05000000000000000000" pitchFamily="2" charset="2"/>
              <a:buChar char="q"/>
            </a:pPr>
            <a:r>
              <a:rPr lang="en-US" sz="22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Lalu </a:t>
            </a:r>
            <a:r>
              <a:rPr lang="en-US" sz="2200" b="0" i="0" u="none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dipegang</a:t>
            </a:r>
            <a:r>
              <a:rPr lang="en-US" sz="22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-Nya </a:t>
            </a:r>
            <a:r>
              <a:rPr lang="en-US" sz="2200" b="0" i="0" u="none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tangan</a:t>
            </a:r>
            <a:r>
              <a:rPr lang="en-US" sz="22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 </a:t>
            </a:r>
            <a:r>
              <a:rPr lang="en-US" sz="2200" b="0" i="0" u="none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anak</a:t>
            </a:r>
            <a:r>
              <a:rPr lang="en-US" sz="22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 </a:t>
            </a:r>
            <a:r>
              <a:rPr lang="en-US" sz="2200" b="0" i="0" u="none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itu</a:t>
            </a:r>
            <a:r>
              <a:rPr lang="en-US" sz="22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, kata-Nya: </a:t>
            </a:r>
            <a:r>
              <a:rPr lang="en-US" sz="22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highlight>
                  <a:srgbClr val="0000FF"/>
                </a:highlight>
                <a:latin typeface="Franklin Gothic Heavy" panose="020B0903020102020204" pitchFamily="34" charset="0"/>
                <a:cs typeface="Aharoni" panose="02010803020104030203" pitchFamily="2" charset="-79"/>
              </a:rPr>
              <a:t>"Talita </a:t>
            </a:r>
            <a:r>
              <a:rPr lang="en-US" sz="2200" b="0" i="0" u="none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highlight>
                  <a:srgbClr val="0000FF"/>
                </a:highlight>
                <a:latin typeface="Franklin Gothic Heavy" panose="020B0903020102020204" pitchFamily="34" charset="0"/>
                <a:cs typeface="Aharoni" panose="02010803020104030203" pitchFamily="2" charset="-79"/>
              </a:rPr>
              <a:t>kum</a:t>
            </a:r>
            <a:r>
              <a:rPr lang="en-US" sz="22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highlight>
                  <a:srgbClr val="0000FF"/>
                </a:highlight>
                <a:latin typeface="Franklin Gothic Heavy" panose="020B0903020102020204" pitchFamily="34" charset="0"/>
                <a:cs typeface="Aharoni" panose="02010803020104030203" pitchFamily="2" charset="-79"/>
              </a:rPr>
              <a:t>,</a:t>
            </a:r>
            <a:r>
              <a:rPr lang="en-US" sz="22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" yang </a:t>
            </a:r>
            <a:r>
              <a:rPr lang="en-US" sz="2200" b="0" i="0" u="none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berarti</a:t>
            </a:r>
            <a:r>
              <a:rPr lang="en-US" sz="22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: "Hai </a:t>
            </a:r>
            <a:r>
              <a:rPr lang="en-US" sz="2200" b="0" i="0" u="none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anak</a:t>
            </a:r>
            <a:r>
              <a:rPr lang="en-US" sz="22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, Aku </a:t>
            </a:r>
            <a:r>
              <a:rPr lang="en-US" sz="2200" b="0" i="0" u="none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berkata</a:t>
            </a:r>
            <a:r>
              <a:rPr lang="en-US" sz="22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 </a:t>
            </a:r>
            <a:r>
              <a:rPr lang="en-US" sz="2200" b="0" i="0" u="none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kepadamu</a:t>
            </a:r>
            <a:r>
              <a:rPr lang="en-US" sz="22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, </a:t>
            </a:r>
            <a:r>
              <a:rPr lang="en-US" sz="2200" b="0" i="0" u="none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bangunlah</a:t>
            </a:r>
            <a:r>
              <a:rPr lang="en-US" sz="22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!" (Mrk. 5:41)</a:t>
            </a:r>
            <a:r>
              <a:rPr lang="en-US" sz="3000" dirty="0">
                <a:solidFill>
                  <a:schemeClr val="accent6">
                    <a:lumMod val="60000"/>
                    <a:lumOff val="40000"/>
                  </a:schemeClr>
                </a:solidFill>
                <a:highlight>
                  <a:srgbClr val="FF0066"/>
                </a:highlight>
                <a:latin typeface="Franklin Gothic Heavy" panose="020B0903020102020204" pitchFamily="34" charset="0"/>
                <a:cs typeface="Aharoni" panose="02010803020104030203" pitchFamily="2" charset="-79"/>
              </a:rPr>
              <a:t>     </a:t>
            </a:r>
          </a:p>
          <a:p>
            <a:pPr marL="812800" lvl="1" indent="-355600">
              <a:buFont typeface="Wingdings" panose="05000000000000000000" pitchFamily="2" charset="2"/>
              <a:buChar char="q"/>
            </a:pPr>
            <a:r>
              <a:rPr lang="sv-SE" sz="22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 </a:t>
            </a:r>
            <a:r>
              <a:rPr lang="sv-SE" sz="2200" b="0" i="0" u="none" strike="noStrike" baseline="0" dirty="0">
                <a:solidFill>
                  <a:srgbClr val="66FFFF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Karena roti yang dari Allah ialah roti yang turun dari sorga dan yang </a:t>
            </a:r>
            <a:r>
              <a:rPr lang="sv-SE" sz="2200" b="0" i="0" u="none" strike="noStrike" baseline="0" dirty="0">
                <a:solidFill>
                  <a:srgbClr val="66FFFF"/>
                </a:solidFill>
                <a:highlight>
                  <a:srgbClr val="008000"/>
                </a:highlight>
                <a:latin typeface="Franklin Gothic Heavy" panose="020B0903020102020204" pitchFamily="34" charset="0"/>
                <a:cs typeface="Aharoni" panose="02010803020104030203" pitchFamily="2" charset="-79"/>
              </a:rPr>
              <a:t>memberi hidup kepada dunia" </a:t>
            </a:r>
            <a:r>
              <a:rPr lang="sv-SE" sz="2200" b="0" i="0" u="none" strike="noStrike" baseline="0" dirty="0">
                <a:solidFill>
                  <a:srgbClr val="66FFFF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( Yoh. 6:33)</a:t>
            </a:r>
            <a:r>
              <a:rPr lang="en-US" sz="3000" dirty="0">
                <a:solidFill>
                  <a:srgbClr val="66FFFF"/>
                </a:solidFill>
                <a:highlight>
                  <a:srgbClr val="FF0066"/>
                </a:highlight>
                <a:latin typeface="Franklin Gothic Heavy" panose="020B0903020102020204" pitchFamily="34" charset="0"/>
                <a:cs typeface="Aharoni" panose="02010803020104030203" pitchFamily="2" charset="-79"/>
              </a:rPr>
              <a:t>  </a:t>
            </a:r>
          </a:p>
          <a:p>
            <a:pPr marL="812800" lvl="1" indent="-355600">
              <a:buFont typeface="Wingdings" panose="05000000000000000000" pitchFamily="2" charset="2"/>
              <a:buChar char="q"/>
            </a:pPr>
            <a:r>
              <a:rPr lang="en-US" sz="22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Jawab </a:t>
            </a:r>
            <a:r>
              <a:rPr lang="en-US" sz="2200" b="0" i="0" u="none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Yesus</a:t>
            </a:r>
            <a:r>
              <a:rPr lang="en-US" sz="22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: "</a:t>
            </a:r>
            <a:r>
              <a:rPr lang="en-US" sz="2200" b="0" i="0" u="none" strike="noStrike" baseline="0" dirty="0" err="1">
                <a:solidFill>
                  <a:srgbClr val="FFFF00"/>
                </a:solidFill>
                <a:highlight>
                  <a:srgbClr val="000000"/>
                </a:highlight>
                <a:latin typeface="Franklin Gothic Heavy" panose="020B0903020102020204" pitchFamily="34" charset="0"/>
                <a:cs typeface="Aharoni" panose="02010803020104030203" pitchFamily="2" charset="-79"/>
              </a:rPr>
              <a:t>Akulah</a:t>
            </a:r>
            <a:r>
              <a:rPr lang="en-US" sz="2200" b="0" i="0" u="none" strike="noStrike" baseline="0" dirty="0">
                <a:solidFill>
                  <a:srgbClr val="FFFF00"/>
                </a:solidFill>
                <a:highlight>
                  <a:srgbClr val="000000"/>
                </a:highlight>
                <a:latin typeface="Franklin Gothic Heavy" panose="020B0903020102020204" pitchFamily="34" charset="0"/>
                <a:cs typeface="Aharoni" panose="02010803020104030203" pitchFamily="2" charset="-79"/>
              </a:rPr>
              <a:t> </a:t>
            </a:r>
            <a:r>
              <a:rPr lang="en-US" sz="2200" b="0" i="0" u="none" strike="noStrike" baseline="0" dirty="0" err="1">
                <a:solidFill>
                  <a:srgbClr val="FFFF00"/>
                </a:solidFill>
                <a:highlight>
                  <a:srgbClr val="000000"/>
                </a:highlight>
                <a:latin typeface="Franklin Gothic Heavy" panose="020B0903020102020204" pitchFamily="34" charset="0"/>
                <a:cs typeface="Aharoni" panose="02010803020104030203" pitchFamily="2" charset="-79"/>
              </a:rPr>
              <a:t>kebangkitan</a:t>
            </a:r>
            <a:r>
              <a:rPr lang="en-US" sz="2200" b="0" i="0" u="none" strike="noStrike" baseline="0" dirty="0">
                <a:solidFill>
                  <a:srgbClr val="FFFF00"/>
                </a:solidFill>
                <a:highlight>
                  <a:srgbClr val="000000"/>
                </a:highlight>
                <a:latin typeface="Franklin Gothic Heavy" panose="020B0903020102020204" pitchFamily="34" charset="0"/>
                <a:cs typeface="Aharoni" panose="02010803020104030203" pitchFamily="2" charset="-79"/>
              </a:rPr>
              <a:t> dan </a:t>
            </a:r>
            <a:r>
              <a:rPr lang="en-US" sz="2200" b="0" i="0" u="none" strike="noStrike" baseline="0" dirty="0" err="1">
                <a:solidFill>
                  <a:srgbClr val="FFFF00"/>
                </a:solidFill>
                <a:highlight>
                  <a:srgbClr val="000000"/>
                </a:highlight>
                <a:latin typeface="Franklin Gothic Heavy" panose="020B0903020102020204" pitchFamily="34" charset="0"/>
                <a:cs typeface="Aharoni" panose="02010803020104030203" pitchFamily="2" charset="-79"/>
              </a:rPr>
              <a:t>hidup</a:t>
            </a:r>
            <a:r>
              <a:rPr lang="en-US" sz="22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; </a:t>
            </a:r>
            <a:r>
              <a:rPr lang="en-US" sz="2200" b="0" i="0" u="none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barangsiapa</a:t>
            </a:r>
            <a:r>
              <a:rPr lang="en-US" sz="22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 </a:t>
            </a:r>
            <a:r>
              <a:rPr lang="en-US" sz="2200" b="0" i="0" u="none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percaya</a:t>
            </a:r>
            <a:r>
              <a:rPr lang="en-US" sz="22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 </a:t>
            </a:r>
            <a:r>
              <a:rPr lang="en-US" sz="2200" b="0" i="0" u="none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kepada</a:t>
            </a:r>
            <a:r>
              <a:rPr lang="en-US" sz="22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-Ku, </a:t>
            </a:r>
            <a:r>
              <a:rPr lang="en-US" sz="2200" b="0" i="0" u="none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ia</a:t>
            </a:r>
            <a:r>
              <a:rPr lang="en-US" sz="22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 </a:t>
            </a:r>
            <a:r>
              <a:rPr lang="en-US" sz="2200" b="0" i="0" u="none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akan</a:t>
            </a:r>
            <a:r>
              <a:rPr lang="en-US" sz="22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 </a:t>
            </a:r>
            <a:r>
              <a:rPr lang="en-US" sz="2200" b="0" i="0" u="none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hidup</a:t>
            </a:r>
            <a:r>
              <a:rPr lang="en-US" sz="22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 </a:t>
            </a:r>
            <a:r>
              <a:rPr lang="en-US" sz="2200" b="0" i="0" u="none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walaupun</a:t>
            </a:r>
            <a:r>
              <a:rPr lang="en-US" sz="22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 </a:t>
            </a:r>
            <a:r>
              <a:rPr lang="en-US" sz="2200" b="0" i="0" u="none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ia</a:t>
            </a:r>
            <a:r>
              <a:rPr lang="en-US" sz="22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 </a:t>
            </a:r>
            <a:r>
              <a:rPr lang="en-US" sz="2200" b="0" i="0" u="none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sudah</a:t>
            </a:r>
            <a:r>
              <a:rPr lang="en-US" sz="22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 </a:t>
            </a:r>
            <a:r>
              <a:rPr lang="en-US" sz="2200" b="0" i="0" u="none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mati</a:t>
            </a:r>
            <a:r>
              <a:rPr lang="en-US" sz="22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 ( Yoh. 11:25 )</a:t>
            </a:r>
          </a:p>
          <a:p>
            <a:pPr marL="812800" lvl="1" indent="-355600">
              <a:buFont typeface="Wingdings" panose="05000000000000000000" pitchFamily="2" charset="2"/>
              <a:buChar char="q"/>
            </a:pPr>
            <a:r>
              <a:rPr lang="en-US" sz="2200" b="0" i="0" u="none" strike="noStrike" baseline="0" dirty="0">
                <a:solidFill>
                  <a:srgbClr val="FFFF00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Kata </a:t>
            </a:r>
            <a:r>
              <a:rPr lang="en-US" sz="2200" b="0" i="0" u="none" strike="noStrike" baseline="0" dirty="0" err="1">
                <a:solidFill>
                  <a:srgbClr val="FFFF00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Yesus</a:t>
            </a:r>
            <a:r>
              <a:rPr lang="en-US" sz="2200" b="0" i="0" u="none" strike="noStrike" baseline="0" dirty="0">
                <a:solidFill>
                  <a:srgbClr val="FFFF00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 </a:t>
            </a:r>
            <a:r>
              <a:rPr lang="en-US" sz="2200" b="0" i="0" u="none" strike="noStrike" baseline="0" dirty="0" err="1">
                <a:solidFill>
                  <a:srgbClr val="FFFF00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kepadanya</a:t>
            </a:r>
            <a:r>
              <a:rPr lang="en-US" sz="2200" b="0" i="0" u="none" strike="noStrike" baseline="0" dirty="0">
                <a:solidFill>
                  <a:srgbClr val="FFFF00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: "</a:t>
            </a:r>
            <a:r>
              <a:rPr lang="en-US" sz="2200" b="0" i="0" u="none" strike="noStrike" baseline="0" dirty="0" err="1">
                <a:solidFill>
                  <a:srgbClr val="FFFF00"/>
                </a:solidFill>
                <a:highlight>
                  <a:srgbClr val="FF00FF"/>
                </a:highlight>
                <a:latin typeface="Franklin Gothic Heavy" panose="020B0903020102020204" pitchFamily="34" charset="0"/>
                <a:cs typeface="Aharoni" panose="02010803020104030203" pitchFamily="2" charset="-79"/>
              </a:rPr>
              <a:t>Akulah</a:t>
            </a:r>
            <a:r>
              <a:rPr lang="en-US" sz="2200" b="0" i="0" u="none" strike="noStrike" baseline="0" dirty="0">
                <a:solidFill>
                  <a:srgbClr val="FFFF00"/>
                </a:solidFill>
                <a:highlight>
                  <a:srgbClr val="FF00FF"/>
                </a:highlight>
                <a:latin typeface="Franklin Gothic Heavy" panose="020B0903020102020204" pitchFamily="34" charset="0"/>
                <a:cs typeface="Aharoni" panose="02010803020104030203" pitchFamily="2" charset="-79"/>
              </a:rPr>
              <a:t> </a:t>
            </a:r>
            <a:r>
              <a:rPr lang="en-US" sz="2200" b="0" i="0" u="none" strike="noStrike" baseline="0" dirty="0" err="1">
                <a:solidFill>
                  <a:srgbClr val="FFFF00"/>
                </a:solidFill>
                <a:highlight>
                  <a:srgbClr val="FF00FF"/>
                </a:highlight>
                <a:latin typeface="Franklin Gothic Heavy" panose="020B0903020102020204" pitchFamily="34" charset="0"/>
                <a:cs typeface="Aharoni" panose="02010803020104030203" pitchFamily="2" charset="-79"/>
              </a:rPr>
              <a:t>jalan</a:t>
            </a:r>
            <a:r>
              <a:rPr lang="en-US" sz="2200" b="0" i="0" u="none" strike="noStrike" baseline="0" dirty="0">
                <a:solidFill>
                  <a:srgbClr val="FFFF00"/>
                </a:solidFill>
                <a:highlight>
                  <a:srgbClr val="FF00FF"/>
                </a:highlight>
                <a:latin typeface="Franklin Gothic Heavy" panose="020B0903020102020204" pitchFamily="34" charset="0"/>
                <a:cs typeface="Aharoni" panose="02010803020104030203" pitchFamily="2" charset="-79"/>
              </a:rPr>
              <a:t> dan </a:t>
            </a:r>
            <a:r>
              <a:rPr lang="en-US" sz="2200" b="0" i="0" u="none" strike="noStrike" baseline="0" dirty="0" err="1">
                <a:solidFill>
                  <a:srgbClr val="FFFF00"/>
                </a:solidFill>
                <a:highlight>
                  <a:srgbClr val="FF00FF"/>
                </a:highlight>
                <a:latin typeface="Franklin Gothic Heavy" panose="020B0903020102020204" pitchFamily="34" charset="0"/>
                <a:cs typeface="Aharoni" panose="02010803020104030203" pitchFamily="2" charset="-79"/>
              </a:rPr>
              <a:t>kebenaran</a:t>
            </a:r>
            <a:r>
              <a:rPr lang="en-US" sz="2200" b="0" i="0" u="none" strike="noStrike" baseline="0" dirty="0">
                <a:solidFill>
                  <a:srgbClr val="FFFF00"/>
                </a:solidFill>
                <a:highlight>
                  <a:srgbClr val="FF00FF"/>
                </a:highlight>
                <a:latin typeface="Franklin Gothic Heavy" panose="020B0903020102020204" pitchFamily="34" charset="0"/>
                <a:cs typeface="Aharoni" panose="02010803020104030203" pitchFamily="2" charset="-79"/>
              </a:rPr>
              <a:t> dan </a:t>
            </a:r>
            <a:r>
              <a:rPr lang="en-US" sz="2200" b="0" i="0" u="none" strike="noStrike" baseline="0" dirty="0" err="1">
                <a:solidFill>
                  <a:srgbClr val="FFFF00"/>
                </a:solidFill>
                <a:highlight>
                  <a:srgbClr val="FF00FF"/>
                </a:highlight>
                <a:latin typeface="Franklin Gothic Heavy" panose="020B0903020102020204" pitchFamily="34" charset="0"/>
                <a:cs typeface="Aharoni" panose="02010803020104030203" pitchFamily="2" charset="-79"/>
              </a:rPr>
              <a:t>hidup</a:t>
            </a:r>
            <a:r>
              <a:rPr lang="en-US" sz="2200" b="0" i="0" u="none" strike="noStrike" baseline="0" dirty="0">
                <a:solidFill>
                  <a:srgbClr val="FFFF00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. </a:t>
            </a:r>
            <a:r>
              <a:rPr lang="en-US" sz="2200" b="0" i="0" u="none" strike="noStrike" baseline="0" dirty="0" err="1">
                <a:solidFill>
                  <a:srgbClr val="FFFF00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Tidak</a:t>
            </a:r>
            <a:r>
              <a:rPr lang="en-US" sz="2200" b="0" i="0" u="none" strike="noStrike" baseline="0" dirty="0">
                <a:solidFill>
                  <a:srgbClr val="FFFF00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 </a:t>
            </a:r>
            <a:r>
              <a:rPr lang="en-US" sz="2200" b="0" i="0" u="none" strike="noStrike" baseline="0" dirty="0" err="1">
                <a:solidFill>
                  <a:srgbClr val="FFFF00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ada</a:t>
            </a:r>
            <a:r>
              <a:rPr lang="en-US" sz="2200" b="0" i="0" u="none" strike="noStrike" baseline="0" dirty="0">
                <a:solidFill>
                  <a:srgbClr val="FFFF00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 </a:t>
            </a:r>
            <a:r>
              <a:rPr lang="en-US" sz="2200" b="0" i="0" u="none" strike="noStrike" baseline="0" dirty="0" err="1">
                <a:solidFill>
                  <a:srgbClr val="FFFF00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seorangpun</a:t>
            </a:r>
            <a:r>
              <a:rPr lang="en-US" sz="2200" b="0" i="0" u="none" strike="noStrike" baseline="0" dirty="0">
                <a:solidFill>
                  <a:srgbClr val="FFFF00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 yang </a:t>
            </a:r>
            <a:r>
              <a:rPr lang="en-US" sz="2200" b="0" i="0" u="none" strike="noStrike" baseline="0" dirty="0" err="1">
                <a:solidFill>
                  <a:srgbClr val="FFFF00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datang</a:t>
            </a:r>
            <a:r>
              <a:rPr lang="en-US" sz="2200" b="0" i="0" u="none" strike="noStrike" baseline="0" dirty="0">
                <a:solidFill>
                  <a:srgbClr val="FFFF00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 </a:t>
            </a:r>
            <a:r>
              <a:rPr lang="en-US" sz="2200" b="0" i="0" u="none" strike="noStrike" baseline="0" dirty="0" err="1">
                <a:solidFill>
                  <a:srgbClr val="FFFF00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kepada</a:t>
            </a:r>
            <a:r>
              <a:rPr lang="en-US" sz="2200" b="0" i="0" u="none" strike="noStrike" baseline="0" dirty="0">
                <a:solidFill>
                  <a:srgbClr val="FFFF00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 Bapa, </a:t>
            </a:r>
            <a:r>
              <a:rPr lang="en-US" sz="2200" b="0" i="0" u="none" strike="noStrike" baseline="0" dirty="0" err="1">
                <a:solidFill>
                  <a:srgbClr val="FFFF00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kalau</a:t>
            </a:r>
            <a:r>
              <a:rPr lang="en-US" sz="2200" b="0" i="0" u="none" strike="noStrike" baseline="0" dirty="0">
                <a:solidFill>
                  <a:srgbClr val="FFFF00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 </a:t>
            </a:r>
            <a:r>
              <a:rPr lang="en-US" sz="2200" b="0" i="0" u="none" strike="noStrike" baseline="0" dirty="0" err="1">
                <a:solidFill>
                  <a:srgbClr val="FFFF00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tidak</a:t>
            </a:r>
            <a:r>
              <a:rPr lang="en-US" sz="2200" b="0" i="0" u="none" strike="noStrike" baseline="0" dirty="0">
                <a:solidFill>
                  <a:srgbClr val="FFFF00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 </a:t>
            </a:r>
            <a:r>
              <a:rPr lang="en-US" sz="2200" b="0" i="0" u="none" strike="noStrike" baseline="0" dirty="0" err="1">
                <a:solidFill>
                  <a:srgbClr val="FFFF00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melalui</a:t>
            </a:r>
            <a:r>
              <a:rPr lang="en-US" sz="2200" b="0" i="0" u="none" strike="noStrike" baseline="0" dirty="0">
                <a:solidFill>
                  <a:srgbClr val="FFFF00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 Aku.  </a:t>
            </a:r>
          </a:p>
          <a:p>
            <a:pPr marL="457200" lvl="1" indent="80963">
              <a:buNone/>
            </a:pPr>
            <a:r>
              <a:rPr lang="en-US" sz="2200" dirty="0">
                <a:solidFill>
                  <a:srgbClr val="FFFF00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	</a:t>
            </a:r>
            <a:r>
              <a:rPr lang="en-US" sz="2200" b="0" i="0" u="none" strike="noStrike" baseline="0" dirty="0">
                <a:solidFill>
                  <a:srgbClr val="FFFF00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( Yoh. 14:6)</a:t>
            </a:r>
            <a:endParaRPr lang="en-US" sz="3000" dirty="0">
              <a:solidFill>
                <a:srgbClr val="FFFF00"/>
              </a:solidFill>
              <a:highlight>
                <a:srgbClr val="FF0066"/>
              </a:highlight>
              <a:latin typeface="Franklin Gothic Heavy" panose="020B0903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803967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0E5CA-D734-2C35-BB1C-700C42FC4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338328"/>
            <a:ext cx="10353761" cy="798576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YESUS</a:t>
            </a:r>
            <a:r>
              <a:rPr lang="en-US" sz="4000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MENGKLAIM</a:t>
            </a:r>
            <a:r>
              <a:rPr lang="en-US" sz="4000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HAK-HAK ALLAH</a:t>
            </a:r>
            <a:endParaRPr lang="en-ID" sz="4000" dirty="0">
              <a:solidFill>
                <a:srgbClr val="FFC0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9C8C5-8C62-674A-CB38-8917313A0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289304"/>
            <a:ext cx="10353762" cy="4501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Britannic Bold" panose="020B0903060703020204" pitchFamily="34" charset="0"/>
              </a:rPr>
              <a:t>2. </a:t>
            </a:r>
            <a:r>
              <a:rPr lang="en-US" sz="2600" dirty="0" err="1">
                <a:solidFill>
                  <a:srgbClr val="FF0000"/>
                </a:solidFill>
                <a:effectLst/>
                <a:highlight>
                  <a:srgbClr val="00FF00"/>
                </a:highlight>
                <a:latin typeface="Britannic Bold" panose="020B0903060703020204" pitchFamily="34" charset="0"/>
              </a:rPr>
              <a:t>YESUS</a:t>
            </a:r>
            <a:r>
              <a:rPr lang="en-US" sz="2600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Britannic Bold" panose="020B0903060703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/>
                <a:highlight>
                  <a:srgbClr val="00FF00"/>
                </a:highlight>
                <a:latin typeface="Britannic Bold" panose="020B0903060703020204" pitchFamily="34" charset="0"/>
              </a:rPr>
              <a:t>MENGAMPUNI</a:t>
            </a:r>
            <a:r>
              <a:rPr lang="en-US" sz="2600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Britannic Bold" panose="020B0903060703020204" pitchFamily="34" charset="0"/>
              </a:rPr>
              <a:t> DOSA</a:t>
            </a:r>
          </a:p>
          <a:p>
            <a:pPr marL="0" indent="0">
              <a:buNone/>
            </a:pPr>
            <a:r>
              <a:rPr lang="en-US" sz="2800" u="sng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Otoritas</a:t>
            </a:r>
            <a:r>
              <a:rPr lang="en-US" sz="2800" u="sng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pengampunan</a:t>
            </a:r>
            <a:r>
              <a:rPr lang="en-US" sz="2800" u="sng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dosa</a:t>
            </a:r>
          </a:p>
          <a:p>
            <a:pPr lvl="1"/>
            <a:r>
              <a:rPr lang="en-US" sz="2600" dirty="0" err="1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Yesus</a:t>
            </a:r>
            <a:r>
              <a:rPr lang="en-US" sz="2600" dirty="0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mengklaim</a:t>
            </a:r>
            <a:r>
              <a:rPr lang="en-US" sz="2600" dirty="0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memiliki</a:t>
            </a:r>
            <a:r>
              <a:rPr lang="en-US" sz="2600" dirty="0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otoritas</a:t>
            </a:r>
            <a:r>
              <a:rPr lang="en-US" sz="2600" dirty="0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mengampuni</a:t>
            </a:r>
            <a:r>
              <a:rPr lang="en-US" sz="2600" dirty="0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dosa (Mrk. 2:5-10)</a:t>
            </a:r>
          </a:p>
          <a:p>
            <a:pPr lvl="1"/>
            <a:r>
              <a:rPr lang="en-US" sz="2600" dirty="0" err="1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tradisi</a:t>
            </a:r>
            <a:r>
              <a:rPr lang="en-US" sz="2600" dirty="0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Yahudi</a:t>
            </a:r>
            <a:r>
              <a:rPr lang="en-US" sz="2600" dirty="0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, </a:t>
            </a:r>
            <a:r>
              <a:rPr lang="en-US" sz="2600" u="sng" dirty="0" err="1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hanya</a:t>
            </a:r>
            <a:r>
              <a:rPr lang="en-US" sz="2600" u="sng" dirty="0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Allah yang </a:t>
            </a:r>
            <a:r>
              <a:rPr lang="en-US" sz="2600" u="sng" dirty="0" err="1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memiliki</a:t>
            </a:r>
            <a:r>
              <a:rPr lang="en-US" sz="2600" u="sng" dirty="0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sz="2600" u="sng" dirty="0" err="1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kuasa</a:t>
            </a:r>
            <a:r>
              <a:rPr lang="en-US" sz="2600" u="sng" dirty="0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sz="2600" u="sng" dirty="0" err="1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untuk</a:t>
            </a:r>
            <a:r>
              <a:rPr lang="en-US" sz="2600" u="sng" dirty="0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sz="2600" u="sng" dirty="0" err="1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mengampuni</a:t>
            </a:r>
            <a:r>
              <a:rPr lang="en-US" sz="2600" u="sng" dirty="0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dosa</a:t>
            </a:r>
          </a:p>
          <a:p>
            <a:pPr lvl="1"/>
            <a:r>
              <a:rPr lang="en-US" sz="2600" dirty="0" err="1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Klaim</a:t>
            </a:r>
            <a:r>
              <a:rPr lang="en-US" sz="2600" dirty="0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ini</a:t>
            </a:r>
            <a:r>
              <a:rPr lang="en-US" sz="2600" dirty="0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menunjukkan</a:t>
            </a:r>
            <a:r>
              <a:rPr lang="en-US" sz="2600" dirty="0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bahwa</a:t>
            </a:r>
            <a:r>
              <a:rPr lang="en-US" sz="2600" dirty="0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Yesus</a:t>
            </a:r>
            <a:r>
              <a:rPr lang="en-US" sz="2600" dirty="0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menganggap</a:t>
            </a:r>
            <a:r>
              <a:rPr lang="en-US" sz="2600" dirty="0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diriNya</a:t>
            </a:r>
            <a:r>
              <a:rPr lang="en-US" sz="2600" dirty="0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sendiri</a:t>
            </a:r>
            <a:r>
              <a:rPr lang="en-US" sz="2600" dirty="0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memiliki</a:t>
            </a:r>
            <a:r>
              <a:rPr lang="en-US" sz="2600" dirty="0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66FFF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keilahian</a:t>
            </a:r>
            <a:endParaRPr lang="id-ID" sz="2600" dirty="0">
              <a:solidFill>
                <a:srgbClr val="66FFFF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  <a:p>
            <a:pPr marL="355600" indent="-355600">
              <a:buFont typeface="Wingdings" panose="05000000000000000000" pitchFamily="2" charset="2"/>
              <a:buChar char="q"/>
            </a:pPr>
            <a:endParaRPr lang="en-ID" sz="3000" dirty="0">
              <a:effectLst/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628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0E5CA-D734-2C35-BB1C-700C42FC4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338328"/>
            <a:ext cx="10353761" cy="798576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YESUS</a:t>
            </a:r>
            <a:r>
              <a:rPr lang="en-US" sz="4000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MENGKLAIM</a:t>
            </a:r>
            <a:r>
              <a:rPr lang="en-US" sz="4000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HAK-HAK ALLAH</a:t>
            </a:r>
            <a:endParaRPr lang="en-ID" sz="4000" dirty="0">
              <a:solidFill>
                <a:srgbClr val="FFC0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9C8C5-8C62-674A-CB38-8917313A0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289304"/>
            <a:ext cx="10353762" cy="45018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Britannic Bold" panose="020B0903060703020204" pitchFamily="34" charset="0"/>
              </a:rPr>
              <a:t>2. </a:t>
            </a:r>
            <a:r>
              <a:rPr lang="en-US" sz="2600" dirty="0" err="1">
                <a:solidFill>
                  <a:srgbClr val="FF0000"/>
                </a:solidFill>
                <a:effectLst/>
                <a:highlight>
                  <a:srgbClr val="00FF00"/>
                </a:highlight>
                <a:latin typeface="Britannic Bold" panose="020B0903060703020204" pitchFamily="34" charset="0"/>
              </a:rPr>
              <a:t>YESUS</a:t>
            </a:r>
            <a:r>
              <a:rPr lang="en-US" sz="2600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Britannic Bold" panose="020B0903060703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/>
                <a:highlight>
                  <a:srgbClr val="00FF00"/>
                </a:highlight>
                <a:latin typeface="Britannic Bold" panose="020B0903060703020204" pitchFamily="34" charset="0"/>
              </a:rPr>
              <a:t>MENGAMPUNI</a:t>
            </a:r>
            <a:r>
              <a:rPr lang="en-US" sz="2600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Britannic Bold" panose="020B0903060703020204" pitchFamily="34" charset="0"/>
              </a:rPr>
              <a:t> DOSA</a:t>
            </a:r>
          </a:p>
          <a:p>
            <a:pPr marL="355600" indent="-355600">
              <a:buFont typeface="Wingdings" panose="05000000000000000000" pitchFamily="2" charset="2"/>
              <a:buChar char="q"/>
            </a:pPr>
            <a:r>
              <a:rPr lang="en-US" sz="2600" b="0" i="0" u="none" strike="noStrike" baseline="0" dirty="0" err="1">
                <a:effectLst/>
                <a:highlight>
                  <a:srgbClr val="0000FF"/>
                </a:highlight>
                <a:latin typeface="Britannic Bold" panose="020B0903060703020204" pitchFamily="34" charset="0"/>
              </a:rPr>
              <a:t>Sebab</a:t>
            </a:r>
            <a:r>
              <a:rPr lang="en-US" sz="2600" b="0" i="0" u="none" strike="noStrike" baseline="0" dirty="0">
                <a:effectLst/>
                <a:highlight>
                  <a:srgbClr val="0000FF"/>
                </a:highlight>
                <a:latin typeface="Britannic Bold" panose="020B0903060703020204" pitchFamily="34" charset="0"/>
              </a:rPr>
              <a:t> </a:t>
            </a:r>
            <a:r>
              <a:rPr lang="en-US" sz="2600" b="0" i="0" u="none" strike="noStrike" baseline="0" dirty="0" err="1">
                <a:effectLst/>
                <a:highlight>
                  <a:srgbClr val="0000FF"/>
                </a:highlight>
                <a:latin typeface="Britannic Bold" panose="020B0903060703020204" pitchFamily="34" charset="0"/>
              </a:rPr>
              <a:t>inilah</a:t>
            </a:r>
            <a:r>
              <a:rPr lang="en-US" sz="2600" b="0" i="0" u="none" strike="noStrike" baseline="0" dirty="0">
                <a:effectLst/>
                <a:highlight>
                  <a:srgbClr val="0000FF"/>
                </a:highlight>
                <a:latin typeface="Britannic Bold" panose="020B0903060703020204" pitchFamily="34" charset="0"/>
              </a:rPr>
              <a:t> </a:t>
            </a:r>
            <a:r>
              <a:rPr lang="en-US" sz="2600" b="0" i="0" u="none" strike="noStrike" baseline="0" dirty="0" err="1">
                <a:effectLst/>
                <a:highlight>
                  <a:srgbClr val="0000FF"/>
                </a:highlight>
                <a:latin typeface="Britannic Bold" panose="020B0903060703020204" pitchFamily="34" charset="0"/>
              </a:rPr>
              <a:t>darah</a:t>
            </a:r>
            <a:r>
              <a:rPr lang="en-US" sz="2600" b="0" i="0" u="none" strike="noStrike" baseline="0" dirty="0">
                <a:effectLst/>
                <a:highlight>
                  <a:srgbClr val="0000FF"/>
                </a:highlight>
                <a:latin typeface="Britannic Bold" panose="020B0903060703020204" pitchFamily="34" charset="0"/>
              </a:rPr>
              <a:t>-Ku, </a:t>
            </a:r>
            <a:r>
              <a:rPr lang="en-US" sz="2600" b="0" i="0" u="none" strike="noStrike" baseline="0" dirty="0" err="1">
                <a:effectLst/>
                <a:highlight>
                  <a:srgbClr val="0000FF"/>
                </a:highlight>
                <a:latin typeface="Britannic Bold" panose="020B0903060703020204" pitchFamily="34" charset="0"/>
              </a:rPr>
              <a:t>darah</a:t>
            </a:r>
            <a:r>
              <a:rPr lang="en-US" sz="2600" b="0" i="0" u="none" strike="noStrike" baseline="0" dirty="0">
                <a:effectLst/>
                <a:highlight>
                  <a:srgbClr val="0000FF"/>
                </a:highlight>
                <a:latin typeface="Britannic Bold" panose="020B0903060703020204" pitchFamily="34" charset="0"/>
              </a:rPr>
              <a:t> </a:t>
            </a:r>
            <a:r>
              <a:rPr lang="en-US" sz="2600" b="0" i="0" u="none" strike="noStrike" baseline="0" dirty="0" err="1">
                <a:effectLst/>
                <a:highlight>
                  <a:srgbClr val="0000FF"/>
                </a:highlight>
                <a:latin typeface="Britannic Bold" panose="020B0903060703020204" pitchFamily="34" charset="0"/>
              </a:rPr>
              <a:t>perjanjian</a:t>
            </a:r>
            <a:r>
              <a:rPr lang="en-US" sz="2600" b="0" i="0" u="none" strike="noStrike" baseline="0" dirty="0">
                <a:effectLst/>
                <a:highlight>
                  <a:srgbClr val="0000FF"/>
                </a:highlight>
                <a:latin typeface="Britannic Bold" panose="020B0903060703020204" pitchFamily="34" charset="0"/>
              </a:rPr>
              <a:t>, yang </a:t>
            </a:r>
            <a:r>
              <a:rPr lang="en-US" sz="2600" b="0" i="0" u="none" strike="noStrike" baseline="0" dirty="0" err="1">
                <a:effectLst/>
                <a:highlight>
                  <a:srgbClr val="0000FF"/>
                </a:highlight>
                <a:latin typeface="Britannic Bold" panose="020B0903060703020204" pitchFamily="34" charset="0"/>
              </a:rPr>
              <a:t>ditumpahkan</a:t>
            </a:r>
            <a:r>
              <a:rPr lang="en-US" sz="2600" b="0" i="0" u="none" strike="noStrike" baseline="0" dirty="0">
                <a:effectLst/>
                <a:highlight>
                  <a:srgbClr val="0000FF"/>
                </a:highlight>
                <a:latin typeface="Britannic Bold" panose="020B0903060703020204" pitchFamily="34" charset="0"/>
              </a:rPr>
              <a:t> </a:t>
            </a:r>
            <a:r>
              <a:rPr lang="en-US" sz="2600" b="0" i="0" u="none" strike="noStrike" baseline="0" dirty="0" err="1">
                <a:effectLst/>
                <a:highlight>
                  <a:srgbClr val="0000FF"/>
                </a:highlight>
                <a:latin typeface="Britannic Bold" panose="020B0903060703020204" pitchFamily="34" charset="0"/>
              </a:rPr>
              <a:t>bagi</a:t>
            </a:r>
            <a:r>
              <a:rPr lang="en-US" sz="2600" b="0" i="0" u="none" strike="noStrike" baseline="0" dirty="0">
                <a:effectLst/>
                <a:highlight>
                  <a:srgbClr val="0000FF"/>
                </a:highlight>
                <a:latin typeface="Britannic Bold" panose="020B0903060703020204" pitchFamily="34" charset="0"/>
              </a:rPr>
              <a:t> </a:t>
            </a:r>
            <a:r>
              <a:rPr lang="en-US" sz="2600" b="0" i="0" u="none" strike="noStrike" baseline="0" dirty="0" err="1">
                <a:effectLst/>
                <a:highlight>
                  <a:srgbClr val="0000FF"/>
                </a:highlight>
                <a:latin typeface="Britannic Bold" panose="020B0903060703020204" pitchFamily="34" charset="0"/>
              </a:rPr>
              <a:t>banyak</a:t>
            </a:r>
            <a:r>
              <a:rPr lang="en-US" sz="2600" b="0" i="0" u="none" strike="noStrike" baseline="0" dirty="0">
                <a:effectLst/>
                <a:highlight>
                  <a:srgbClr val="0000FF"/>
                </a:highlight>
                <a:latin typeface="Britannic Bold" panose="020B0903060703020204" pitchFamily="34" charset="0"/>
              </a:rPr>
              <a:t> orang </a:t>
            </a:r>
            <a:r>
              <a:rPr lang="en-US" sz="2600" b="0" i="0" u="none" strike="noStrike" baseline="0" dirty="0" err="1">
                <a:effectLst/>
                <a:highlight>
                  <a:srgbClr val="0000FF"/>
                </a:highlight>
                <a:latin typeface="Britannic Bold" panose="020B0903060703020204" pitchFamily="34" charset="0"/>
              </a:rPr>
              <a:t>untuk</a:t>
            </a:r>
            <a:r>
              <a:rPr lang="en-US" sz="2600" b="0" i="0" u="none" strike="noStrike" baseline="0" dirty="0">
                <a:effectLst/>
                <a:highlight>
                  <a:srgbClr val="0000FF"/>
                </a:highlight>
                <a:latin typeface="Britannic Bold" panose="020B0903060703020204" pitchFamily="34" charset="0"/>
              </a:rPr>
              <a:t> </a:t>
            </a:r>
            <a:r>
              <a:rPr lang="en-US" sz="2600" b="0" i="0" u="none" strike="noStrike" baseline="0" dirty="0" err="1">
                <a:effectLst/>
                <a:highlight>
                  <a:srgbClr val="0000FF"/>
                </a:highlight>
                <a:latin typeface="Britannic Bold" panose="020B0903060703020204" pitchFamily="34" charset="0"/>
              </a:rPr>
              <a:t>pengampunan</a:t>
            </a:r>
            <a:r>
              <a:rPr lang="en-US" sz="2600" b="0" i="0" u="none" strike="noStrike" baseline="0" dirty="0">
                <a:effectLst/>
                <a:highlight>
                  <a:srgbClr val="0000FF"/>
                </a:highlight>
                <a:latin typeface="Britannic Bold" panose="020B0903060703020204" pitchFamily="34" charset="0"/>
              </a:rPr>
              <a:t> dosa</a:t>
            </a:r>
            <a:r>
              <a:rPr lang="en-US" sz="2600" b="0" i="0" u="none" strike="noStrike" baseline="0" dirty="0">
                <a:effectLst/>
                <a:latin typeface="Britannic Bold" panose="020B0903060703020204" pitchFamily="34" charset="0"/>
              </a:rPr>
              <a:t> (Mat. 26:28 )</a:t>
            </a:r>
          </a:p>
          <a:p>
            <a:pPr marL="355600" indent="-355600">
              <a:buFont typeface="Wingdings" panose="05000000000000000000" pitchFamily="2" charset="2"/>
              <a:buChar char="q"/>
            </a:pPr>
            <a:r>
              <a:rPr lang="en-US" sz="2600" b="0" i="0" u="none" strike="noStrike" baseline="0" dirty="0">
                <a:solidFill>
                  <a:srgbClr val="FFC000"/>
                </a:solidFill>
                <a:effectLst/>
                <a:latin typeface="Britannic Bold" panose="020B0903060703020204" pitchFamily="34" charset="0"/>
              </a:rPr>
              <a:t>Ketika </a:t>
            </a:r>
            <a:r>
              <a:rPr lang="en-US" sz="2600" b="0" i="0" u="none" strike="noStrike" baseline="0" dirty="0" err="1">
                <a:solidFill>
                  <a:srgbClr val="FFC000"/>
                </a:solidFill>
                <a:effectLst/>
                <a:latin typeface="Britannic Bold" panose="020B0903060703020204" pitchFamily="34" charset="0"/>
              </a:rPr>
              <a:t>Yesus</a:t>
            </a:r>
            <a:r>
              <a:rPr lang="en-US" sz="2600" b="0" i="0" u="none" strike="noStrike" baseline="0" dirty="0">
                <a:solidFill>
                  <a:srgbClr val="FFC000"/>
                </a:solidFill>
                <a:effectLst/>
                <a:latin typeface="Britannic Bold" panose="020B0903060703020204" pitchFamily="34" charset="0"/>
              </a:rPr>
              <a:t> </a:t>
            </a:r>
            <a:r>
              <a:rPr lang="en-US" sz="2600" b="0" i="0" u="none" strike="noStrike" baseline="0" dirty="0" err="1">
                <a:solidFill>
                  <a:srgbClr val="FFC000"/>
                </a:solidFill>
                <a:effectLst/>
                <a:latin typeface="Britannic Bold" panose="020B0903060703020204" pitchFamily="34" charset="0"/>
              </a:rPr>
              <a:t>melihat</a:t>
            </a:r>
            <a:r>
              <a:rPr lang="en-US" sz="2600" b="0" i="0" u="none" strike="noStrike" baseline="0" dirty="0">
                <a:solidFill>
                  <a:srgbClr val="FFC000"/>
                </a:solidFill>
                <a:effectLst/>
                <a:latin typeface="Britannic Bold" panose="020B0903060703020204" pitchFamily="34" charset="0"/>
              </a:rPr>
              <a:t> </a:t>
            </a:r>
            <a:r>
              <a:rPr lang="en-US" sz="2600" b="0" i="0" u="none" strike="noStrike" baseline="0" dirty="0" err="1">
                <a:solidFill>
                  <a:srgbClr val="FFC000"/>
                </a:solidFill>
                <a:effectLst/>
                <a:latin typeface="Britannic Bold" panose="020B0903060703020204" pitchFamily="34" charset="0"/>
              </a:rPr>
              <a:t>iman</a:t>
            </a:r>
            <a:r>
              <a:rPr lang="en-US" sz="2600" b="0" i="0" u="none" strike="noStrike" baseline="0" dirty="0">
                <a:solidFill>
                  <a:srgbClr val="FFC000"/>
                </a:solidFill>
                <a:effectLst/>
                <a:latin typeface="Britannic Bold" panose="020B0903060703020204" pitchFamily="34" charset="0"/>
              </a:rPr>
              <a:t> </a:t>
            </a:r>
            <a:r>
              <a:rPr lang="en-US" sz="2600" b="0" i="0" u="none" strike="noStrike" baseline="0" dirty="0" err="1">
                <a:solidFill>
                  <a:srgbClr val="FFC000"/>
                </a:solidFill>
                <a:effectLst/>
                <a:latin typeface="Britannic Bold" panose="020B0903060703020204" pitchFamily="34" charset="0"/>
              </a:rPr>
              <a:t>mereka</a:t>
            </a:r>
            <a:r>
              <a:rPr lang="en-US" sz="2600" b="0" i="0" u="none" strike="noStrike" baseline="0" dirty="0">
                <a:solidFill>
                  <a:srgbClr val="FFC000"/>
                </a:solidFill>
                <a:effectLst/>
                <a:latin typeface="Britannic Bold" panose="020B0903060703020204" pitchFamily="34" charset="0"/>
              </a:rPr>
              <a:t>, </a:t>
            </a:r>
            <a:r>
              <a:rPr lang="en-US" sz="2600" b="0" i="0" u="none" strike="noStrike" baseline="0" dirty="0" err="1">
                <a:solidFill>
                  <a:srgbClr val="FFC000"/>
                </a:solidFill>
                <a:effectLst/>
                <a:latin typeface="Britannic Bold" panose="020B0903060703020204" pitchFamily="34" charset="0"/>
              </a:rPr>
              <a:t>berkatalah</a:t>
            </a:r>
            <a:r>
              <a:rPr lang="en-US" sz="2600" b="0" i="0" u="none" strike="noStrike" baseline="0" dirty="0">
                <a:solidFill>
                  <a:srgbClr val="FFC000"/>
                </a:solidFill>
                <a:effectLst/>
                <a:latin typeface="Britannic Bold" panose="020B0903060703020204" pitchFamily="34" charset="0"/>
              </a:rPr>
              <a:t> </a:t>
            </a:r>
            <a:r>
              <a:rPr lang="en-US" sz="2600" b="0" i="0" u="none" strike="noStrike" baseline="0" dirty="0" err="1">
                <a:solidFill>
                  <a:srgbClr val="FFC000"/>
                </a:solidFill>
                <a:effectLst/>
                <a:latin typeface="Britannic Bold" panose="020B0903060703020204" pitchFamily="34" charset="0"/>
              </a:rPr>
              <a:t>Ia</a:t>
            </a:r>
            <a:r>
              <a:rPr lang="en-US" sz="2600" b="0" i="0" u="none" strike="noStrike" baseline="0" dirty="0">
                <a:solidFill>
                  <a:srgbClr val="FFC000"/>
                </a:solidFill>
                <a:effectLst/>
                <a:latin typeface="Britannic Bold" panose="020B0903060703020204" pitchFamily="34" charset="0"/>
              </a:rPr>
              <a:t> </a:t>
            </a:r>
            <a:r>
              <a:rPr lang="en-US" sz="2600" b="0" i="0" u="none" strike="noStrike" baseline="0" dirty="0" err="1">
                <a:solidFill>
                  <a:srgbClr val="FFC000"/>
                </a:solidFill>
                <a:effectLst/>
                <a:latin typeface="Britannic Bold" panose="020B0903060703020204" pitchFamily="34" charset="0"/>
              </a:rPr>
              <a:t>kepada</a:t>
            </a:r>
            <a:r>
              <a:rPr lang="en-US" sz="2600" b="0" i="0" u="none" strike="noStrike" baseline="0" dirty="0">
                <a:solidFill>
                  <a:srgbClr val="FFC000"/>
                </a:solidFill>
                <a:effectLst/>
                <a:latin typeface="Britannic Bold" panose="020B0903060703020204" pitchFamily="34" charset="0"/>
              </a:rPr>
              <a:t> orang </a:t>
            </a:r>
            <a:r>
              <a:rPr lang="en-US" sz="2600" b="0" i="0" u="none" strike="noStrike" baseline="0" dirty="0" err="1">
                <a:solidFill>
                  <a:srgbClr val="FFC000"/>
                </a:solidFill>
                <a:effectLst/>
                <a:latin typeface="Britannic Bold" panose="020B0903060703020204" pitchFamily="34" charset="0"/>
              </a:rPr>
              <a:t>lumpuh</a:t>
            </a:r>
            <a:r>
              <a:rPr lang="en-US" sz="2600" b="0" i="0" u="none" strike="noStrike" baseline="0" dirty="0">
                <a:solidFill>
                  <a:srgbClr val="FFC000"/>
                </a:solidFill>
                <a:effectLst/>
                <a:latin typeface="Britannic Bold" panose="020B0903060703020204" pitchFamily="34" charset="0"/>
              </a:rPr>
              <a:t> </a:t>
            </a:r>
            <a:r>
              <a:rPr lang="en-US" sz="2600" b="0" i="0" u="none" strike="noStrike" baseline="0" dirty="0" err="1">
                <a:solidFill>
                  <a:srgbClr val="FFC000"/>
                </a:solidFill>
                <a:effectLst/>
                <a:latin typeface="Britannic Bold" panose="020B0903060703020204" pitchFamily="34" charset="0"/>
              </a:rPr>
              <a:t>itu</a:t>
            </a:r>
            <a:r>
              <a:rPr lang="en-US" sz="2600" b="0" i="0" u="none" strike="noStrike" baseline="0" dirty="0">
                <a:solidFill>
                  <a:srgbClr val="FFC000"/>
                </a:solidFill>
                <a:effectLst/>
                <a:latin typeface="Britannic Bold" panose="020B0903060703020204" pitchFamily="34" charset="0"/>
              </a:rPr>
              <a:t>: </a:t>
            </a:r>
            <a:r>
              <a:rPr lang="en-US" sz="2600" b="0" i="0" u="none" strike="noStrike" baseline="0" dirty="0">
                <a:solidFill>
                  <a:srgbClr val="FFC000"/>
                </a:solidFill>
                <a:effectLst/>
                <a:highlight>
                  <a:srgbClr val="00FF00"/>
                </a:highlight>
                <a:latin typeface="Britannic Bold" panose="020B0903060703020204" pitchFamily="34" charset="0"/>
              </a:rPr>
              <a:t>"</a:t>
            </a:r>
            <a:r>
              <a:rPr lang="en-US" sz="2600" b="0" i="0" u="none" strike="noStrike" baseline="0" dirty="0">
                <a:solidFill>
                  <a:srgbClr val="FFC000"/>
                </a:solidFill>
                <a:effectLst/>
                <a:highlight>
                  <a:srgbClr val="0000FF"/>
                </a:highlight>
                <a:latin typeface="Britannic Bold" panose="020B0903060703020204" pitchFamily="34" charset="0"/>
              </a:rPr>
              <a:t>Hai </a:t>
            </a:r>
            <a:r>
              <a:rPr lang="en-US" sz="2600" b="0" i="0" u="none" strike="noStrike" baseline="0" dirty="0" err="1">
                <a:solidFill>
                  <a:srgbClr val="FFC000"/>
                </a:solidFill>
                <a:effectLst/>
                <a:highlight>
                  <a:srgbClr val="0000FF"/>
                </a:highlight>
                <a:latin typeface="Britannic Bold" panose="020B0903060703020204" pitchFamily="34" charset="0"/>
              </a:rPr>
              <a:t>anak</a:t>
            </a:r>
            <a:r>
              <a:rPr lang="en-US" sz="2600" b="0" i="0" u="none" strike="noStrike" baseline="0" dirty="0">
                <a:solidFill>
                  <a:srgbClr val="FFC000"/>
                </a:solidFill>
                <a:effectLst/>
                <a:highlight>
                  <a:srgbClr val="0000FF"/>
                </a:highlight>
                <a:latin typeface="Britannic Bold" panose="020B0903060703020204" pitchFamily="34" charset="0"/>
              </a:rPr>
              <a:t>-Ku, </a:t>
            </a:r>
            <a:r>
              <a:rPr lang="en-US" sz="2600" b="0" i="0" u="none" strike="noStrike" baseline="0" dirty="0" err="1">
                <a:solidFill>
                  <a:srgbClr val="FFC000"/>
                </a:solidFill>
                <a:effectLst/>
                <a:highlight>
                  <a:srgbClr val="0000FF"/>
                </a:highlight>
                <a:latin typeface="Britannic Bold" panose="020B0903060703020204" pitchFamily="34" charset="0"/>
              </a:rPr>
              <a:t>dosamu</a:t>
            </a:r>
            <a:r>
              <a:rPr lang="en-US" sz="2600" b="0" i="0" u="none" strike="noStrike" baseline="0" dirty="0">
                <a:solidFill>
                  <a:srgbClr val="FFC000"/>
                </a:solidFill>
                <a:effectLst/>
                <a:highlight>
                  <a:srgbClr val="0000FF"/>
                </a:highlight>
                <a:latin typeface="Britannic Bold" panose="020B0903060703020204" pitchFamily="34" charset="0"/>
              </a:rPr>
              <a:t> </a:t>
            </a:r>
            <a:r>
              <a:rPr lang="en-US" sz="2600" b="0" i="0" u="none" strike="noStrike" baseline="0" dirty="0" err="1">
                <a:solidFill>
                  <a:srgbClr val="FFC000"/>
                </a:solidFill>
                <a:effectLst/>
                <a:highlight>
                  <a:srgbClr val="0000FF"/>
                </a:highlight>
                <a:latin typeface="Britannic Bold" panose="020B0903060703020204" pitchFamily="34" charset="0"/>
              </a:rPr>
              <a:t>sudah</a:t>
            </a:r>
            <a:r>
              <a:rPr lang="en-US" sz="2600" b="0" i="0" u="none" strike="noStrike" baseline="0" dirty="0">
                <a:solidFill>
                  <a:srgbClr val="FFC000"/>
                </a:solidFill>
                <a:effectLst/>
                <a:highlight>
                  <a:srgbClr val="0000FF"/>
                </a:highlight>
                <a:latin typeface="Britannic Bold" panose="020B0903060703020204" pitchFamily="34" charset="0"/>
              </a:rPr>
              <a:t> </a:t>
            </a:r>
            <a:r>
              <a:rPr lang="en-US" sz="2600" b="0" i="0" u="none" strike="noStrike" baseline="0" dirty="0" err="1">
                <a:solidFill>
                  <a:srgbClr val="FFC000"/>
                </a:solidFill>
                <a:effectLst/>
                <a:highlight>
                  <a:srgbClr val="0000FF"/>
                </a:highlight>
                <a:latin typeface="Britannic Bold" panose="020B0903060703020204" pitchFamily="34" charset="0"/>
              </a:rPr>
              <a:t>diampuni</a:t>
            </a:r>
            <a:r>
              <a:rPr lang="en-US" sz="2600" b="0" i="0" u="none" strike="noStrike" baseline="0" dirty="0">
                <a:solidFill>
                  <a:srgbClr val="FFC000"/>
                </a:solidFill>
                <a:effectLst/>
                <a:highlight>
                  <a:srgbClr val="0000FF"/>
                </a:highlight>
                <a:latin typeface="Britannic Bold" panose="020B0903060703020204" pitchFamily="34" charset="0"/>
              </a:rPr>
              <a:t>!" </a:t>
            </a:r>
            <a:r>
              <a:rPr lang="en-US" sz="2600" b="0" i="0" u="none" strike="noStrike" baseline="0" dirty="0">
                <a:solidFill>
                  <a:srgbClr val="FFC000"/>
                </a:solidFill>
                <a:effectLst/>
                <a:latin typeface="Britannic Bold" panose="020B0903060703020204" pitchFamily="34" charset="0"/>
              </a:rPr>
              <a:t>(Mrk. 2:5)</a:t>
            </a:r>
          </a:p>
          <a:p>
            <a:pPr marL="355600" indent="-355600" algn="l" rtl="0">
              <a:buFont typeface="Wingdings" panose="05000000000000000000" pitchFamily="2" charset="2"/>
              <a:buChar char="q"/>
            </a:pPr>
            <a:r>
              <a:rPr lang="en-US" sz="2600" b="0" i="0" u="none" strike="noStrike" baseline="0" dirty="0">
                <a:solidFill>
                  <a:srgbClr val="99FF33"/>
                </a:solidFill>
                <a:effectLst/>
                <a:latin typeface="Britannic Bold" panose="020B0903060703020204" pitchFamily="34" charset="0"/>
              </a:rPr>
              <a:t>Lalu </a:t>
            </a:r>
            <a:r>
              <a:rPr lang="en-US" sz="2600" b="0" i="0" u="none" strike="noStrike" baseline="0" dirty="0" err="1">
                <a:solidFill>
                  <a:srgbClr val="99FF33"/>
                </a:solidFill>
                <a:effectLst/>
                <a:latin typeface="Britannic Bold" panose="020B0903060703020204" pitchFamily="34" charset="0"/>
              </a:rPr>
              <a:t>Ia</a:t>
            </a:r>
            <a:r>
              <a:rPr lang="en-US" sz="2600" b="0" i="0" u="none" strike="noStrike" baseline="0" dirty="0">
                <a:solidFill>
                  <a:srgbClr val="99FF33"/>
                </a:solidFill>
                <a:effectLst/>
                <a:latin typeface="Britannic Bold" panose="020B0903060703020204" pitchFamily="34" charset="0"/>
              </a:rPr>
              <a:t> </a:t>
            </a:r>
            <a:r>
              <a:rPr lang="en-US" sz="2600" b="0" i="0" u="none" strike="noStrike" baseline="0" dirty="0" err="1">
                <a:solidFill>
                  <a:srgbClr val="99FF33"/>
                </a:solidFill>
                <a:effectLst/>
                <a:latin typeface="Britannic Bold" panose="020B0903060703020204" pitchFamily="34" charset="0"/>
              </a:rPr>
              <a:t>berkata</a:t>
            </a:r>
            <a:r>
              <a:rPr lang="en-US" sz="2600" b="0" i="0" u="none" strike="noStrike" baseline="0" dirty="0">
                <a:solidFill>
                  <a:srgbClr val="99FF33"/>
                </a:solidFill>
                <a:effectLst/>
                <a:latin typeface="Britannic Bold" panose="020B0903060703020204" pitchFamily="34" charset="0"/>
              </a:rPr>
              <a:t> </a:t>
            </a:r>
            <a:r>
              <a:rPr lang="en-US" sz="2600" b="0" i="0" u="none" strike="noStrike" baseline="0" dirty="0" err="1">
                <a:solidFill>
                  <a:srgbClr val="99FF33"/>
                </a:solidFill>
                <a:effectLst/>
                <a:latin typeface="Britannic Bold" panose="020B0903060703020204" pitchFamily="34" charset="0"/>
              </a:rPr>
              <a:t>kepada</a:t>
            </a:r>
            <a:r>
              <a:rPr lang="en-US" sz="2600" b="0" i="0" u="none" strike="noStrike" baseline="0" dirty="0">
                <a:solidFill>
                  <a:srgbClr val="99FF33"/>
                </a:solidFill>
                <a:effectLst/>
                <a:latin typeface="Britannic Bold" panose="020B0903060703020204" pitchFamily="34" charset="0"/>
              </a:rPr>
              <a:t> </a:t>
            </a:r>
            <a:r>
              <a:rPr lang="en-US" sz="2600" b="0" i="0" u="none" strike="noStrike" baseline="0" dirty="0" err="1">
                <a:solidFill>
                  <a:srgbClr val="99FF33"/>
                </a:solidFill>
                <a:effectLst/>
                <a:latin typeface="Britannic Bold" panose="020B0903060703020204" pitchFamily="34" charset="0"/>
              </a:rPr>
              <a:t>perempuan</a:t>
            </a:r>
            <a:r>
              <a:rPr lang="en-US" sz="2600" b="0" i="0" u="none" strike="noStrike" baseline="0" dirty="0">
                <a:solidFill>
                  <a:srgbClr val="99FF33"/>
                </a:solidFill>
                <a:effectLst/>
                <a:latin typeface="Britannic Bold" panose="020B0903060703020204" pitchFamily="34" charset="0"/>
              </a:rPr>
              <a:t> </a:t>
            </a:r>
            <a:r>
              <a:rPr lang="en-US" sz="2600" b="0" i="0" u="none" strike="noStrike" baseline="0" dirty="0" err="1">
                <a:solidFill>
                  <a:srgbClr val="99FF33"/>
                </a:solidFill>
                <a:effectLst/>
                <a:latin typeface="Britannic Bold" panose="020B0903060703020204" pitchFamily="34" charset="0"/>
              </a:rPr>
              <a:t>itu</a:t>
            </a:r>
            <a:r>
              <a:rPr lang="en-US" sz="2600" b="0" i="0" u="none" strike="noStrike" baseline="0" dirty="0">
                <a:solidFill>
                  <a:srgbClr val="99FF33"/>
                </a:solidFill>
                <a:effectLst/>
                <a:latin typeface="Britannic Bold" panose="020B0903060703020204" pitchFamily="34" charset="0"/>
              </a:rPr>
              <a:t>: </a:t>
            </a:r>
            <a:r>
              <a:rPr lang="en-US" sz="2600" b="0" i="0" u="none" strike="noStrike" baseline="0" dirty="0">
                <a:solidFill>
                  <a:srgbClr val="99FF33"/>
                </a:solidFill>
                <a:effectLst/>
                <a:highlight>
                  <a:srgbClr val="FF0000"/>
                </a:highlight>
                <a:latin typeface="Britannic Bold" panose="020B0903060703020204" pitchFamily="34" charset="0"/>
              </a:rPr>
              <a:t>"</a:t>
            </a:r>
            <a:r>
              <a:rPr lang="en-US" sz="2600" b="0" i="0" u="none" strike="noStrike" baseline="0" dirty="0" err="1">
                <a:solidFill>
                  <a:srgbClr val="99FF33"/>
                </a:solidFill>
                <a:effectLst/>
                <a:highlight>
                  <a:srgbClr val="FF0000"/>
                </a:highlight>
                <a:latin typeface="Britannic Bold" panose="020B0903060703020204" pitchFamily="34" charset="0"/>
              </a:rPr>
              <a:t>Dosamu</a:t>
            </a:r>
            <a:r>
              <a:rPr lang="en-US" sz="2600" b="0" i="0" u="none" strike="noStrike" baseline="0" dirty="0">
                <a:solidFill>
                  <a:srgbClr val="99FF33"/>
                </a:solidFill>
                <a:effectLst/>
                <a:highlight>
                  <a:srgbClr val="FF0000"/>
                </a:highlight>
                <a:latin typeface="Britannic Bold" panose="020B0903060703020204" pitchFamily="34" charset="0"/>
              </a:rPr>
              <a:t> </a:t>
            </a:r>
            <a:r>
              <a:rPr lang="en-US" sz="2600" b="0" i="0" u="none" strike="noStrike" baseline="0" dirty="0" err="1">
                <a:solidFill>
                  <a:srgbClr val="99FF33"/>
                </a:solidFill>
                <a:effectLst/>
                <a:highlight>
                  <a:srgbClr val="FF0000"/>
                </a:highlight>
                <a:latin typeface="Britannic Bold" panose="020B0903060703020204" pitchFamily="34" charset="0"/>
              </a:rPr>
              <a:t>telah</a:t>
            </a:r>
            <a:r>
              <a:rPr lang="en-US" sz="2600" b="0" i="0" u="none" strike="noStrike" baseline="0" dirty="0">
                <a:solidFill>
                  <a:srgbClr val="99FF33"/>
                </a:solidFill>
                <a:effectLst/>
                <a:highlight>
                  <a:srgbClr val="FF0000"/>
                </a:highlight>
                <a:latin typeface="Britannic Bold" panose="020B0903060703020204" pitchFamily="34" charset="0"/>
              </a:rPr>
              <a:t> </a:t>
            </a:r>
            <a:r>
              <a:rPr lang="en-US" sz="2600" b="0" i="0" u="none" strike="noStrike" baseline="0" dirty="0" err="1">
                <a:solidFill>
                  <a:srgbClr val="99FF33"/>
                </a:solidFill>
                <a:effectLst/>
                <a:highlight>
                  <a:srgbClr val="FF0000"/>
                </a:highlight>
                <a:latin typeface="Britannic Bold" panose="020B0903060703020204" pitchFamily="34" charset="0"/>
              </a:rPr>
              <a:t>diampuni</a:t>
            </a:r>
            <a:r>
              <a:rPr lang="en-US" sz="2600" b="0" i="0" u="none" strike="noStrike" baseline="0" dirty="0">
                <a:solidFill>
                  <a:srgbClr val="99FF33"/>
                </a:solidFill>
                <a:effectLst/>
                <a:highlight>
                  <a:srgbClr val="FF0000"/>
                </a:highlight>
                <a:latin typeface="Britannic Bold" panose="020B0903060703020204" pitchFamily="34" charset="0"/>
              </a:rPr>
              <a:t>.“ </a:t>
            </a:r>
            <a:r>
              <a:rPr lang="en-US" sz="2600" b="0" i="0" u="none" strike="noStrike" baseline="0" dirty="0">
                <a:solidFill>
                  <a:srgbClr val="99FF33"/>
                </a:solidFill>
                <a:effectLst/>
                <a:latin typeface="Britannic Bold" panose="020B0903060703020204" pitchFamily="34" charset="0"/>
              </a:rPr>
              <a:t> Dan </a:t>
            </a:r>
            <a:r>
              <a:rPr lang="en-US" sz="2600" b="0" i="0" u="none" strike="noStrike" baseline="0" dirty="0" err="1">
                <a:solidFill>
                  <a:srgbClr val="99FF33"/>
                </a:solidFill>
                <a:effectLst/>
                <a:latin typeface="Britannic Bold" panose="020B0903060703020204" pitchFamily="34" charset="0"/>
              </a:rPr>
              <a:t>mereka</a:t>
            </a:r>
            <a:r>
              <a:rPr lang="en-US" sz="2600" b="0" i="0" u="none" strike="noStrike" baseline="0" dirty="0">
                <a:solidFill>
                  <a:srgbClr val="99FF33"/>
                </a:solidFill>
                <a:effectLst/>
                <a:latin typeface="Britannic Bold" panose="020B0903060703020204" pitchFamily="34" charset="0"/>
              </a:rPr>
              <a:t>, yang duduk </a:t>
            </a:r>
            <a:r>
              <a:rPr lang="en-US" sz="2600" b="0" i="0" u="none" strike="noStrike" baseline="0" dirty="0" err="1">
                <a:solidFill>
                  <a:srgbClr val="99FF33"/>
                </a:solidFill>
                <a:effectLst/>
                <a:latin typeface="Britannic Bold" panose="020B0903060703020204" pitchFamily="34" charset="0"/>
              </a:rPr>
              <a:t>makan</a:t>
            </a:r>
            <a:r>
              <a:rPr lang="en-US" sz="2600" b="0" i="0" u="none" strike="noStrike" baseline="0" dirty="0">
                <a:solidFill>
                  <a:srgbClr val="99FF33"/>
                </a:solidFill>
                <a:effectLst/>
                <a:latin typeface="Britannic Bold" panose="020B0903060703020204" pitchFamily="34" charset="0"/>
              </a:rPr>
              <a:t> </a:t>
            </a:r>
            <a:r>
              <a:rPr lang="en-US" sz="2600" b="0" i="0" u="none" strike="noStrike" baseline="0" dirty="0" err="1">
                <a:solidFill>
                  <a:srgbClr val="99FF33"/>
                </a:solidFill>
                <a:effectLst/>
                <a:latin typeface="Britannic Bold" panose="020B0903060703020204" pitchFamily="34" charset="0"/>
              </a:rPr>
              <a:t>bersama</a:t>
            </a:r>
            <a:r>
              <a:rPr lang="en-US" sz="2600" b="0" i="0" u="none" strike="noStrike" baseline="0" dirty="0">
                <a:solidFill>
                  <a:srgbClr val="99FF33"/>
                </a:solidFill>
                <a:effectLst/>
                <a:latin typeface="Britannic Bold" panose="020B0903060703020204" pitchFamily="34" charset="0"/>
              </a:rPr>
              <a:t> </a:t>
            </a:r>
            <a:r>
              <a:rPr lang="en-US" sz="2600" b="0" i="0" u="none" strike="noStrike" baseline="0" dirty="0" err="1">
                <a:solidFill>
                  <a:srgbClr val="99FF33"/>
                </a:solidFill>
                <a:effectLst/>
                <a:latin typeface="Britannic Bold" panose="020B0903060703020204" pitchFamily="34" charset="0"/>
              </a:rPr>
              <a:t>Dia</a:t>
            </a:r>
            <a:r>
              <a:rPr lang="en-US" sz="2600" b="0" i="0" u="none" strike="noStrike" baseline="0" dirty="0">
                <a:solidFill>
                  <a:srgbClr val="99FF33"/>
                </a:solidFill>
                <a:effectLst/>
                <a:latin typeface="Britannic Bold" panose="020B0903060703020204" pitchFamily="34" charset="0"/>
              </a:rPr>
              <a:t>, </a:t>
            </a:r>
            <a:r>
              <a:rPr lang="en-US" sz="2600" b="0" i="0" u="none" strike="noStrike" baseline="0" dirty="0" err="1">
                <a:solidFill>
                  <a:srgbClr val="99FF33"/>
                </a:solidFill>
                <a:effectLst/>
                <a:latin typeface="Britannic Bold" panose="020B0903060703020204" pitchFamily="34" charset="0"/>
              </a:rPr>
              <a:t>berpikir</a:t>
            </a:r>
            <a:r>
              <a:rPr lang="en-US" sz="2600" b="0" i="0" u="none" strike="noStrike" baseline="0" dirty="0">
                <a:solidFill>
                  <a:srgbClr val="99FF33"/>
                </a:solidFill>
                <a:effectLst/>
                <a:latin typeface="Britannic Bold" panose="020B0903060703020204" pitchFamily="34" charset="0"/>
              </a:rPr>
              <a:t> </a:t>
            </a:r>
            <a:r>
              <a:rPr lang="en-US" sz="2600" b="0" i="0" u="none" strike="noStrike" baseline="0" dirty="0" err="1">
                <a:solidFill>
                  <a:srgbClr val="99FF33"/>
                </a:solidFill>
                <a:effectLst/>
                <a:latin typeface="Britannic Bold" panose="020B0903060703020204" pitchFamily="34" charset="0"/>
              </a:rPr>
              <a:t>dalam</a:t>
            </a:r>
            <a:r>
              <a:rPr lang="en-US" sz="2600" b="0" i="0" u="none" strike="noStrike" baseline="0" dirty="0">
                <a:solidFill>
                  <a:srgbClr val="99FF33"/>
                </a:solidFill>
                <a:effectLst/>
                <a:latin typeface="Britannic Bold" panose="020B0903060703020204" pitchFamily="34" charset="0"/>
              </a:rPr>
              <a:t> </a:t>
            </a:r>
            <a:r>
              <a:rPr lang="en-US" sz="2600" b="0" i="0" u="none" strike="noStrike" baseline="0" dirty="0" err="1">
                <a:solidFill>
                  <a:srgbClr val="99FF33"/>
                </a:solidFill>
                <a:effectLst/>
                <a:latin typeface="Britannic Bold" panose="020B0903060703020204" pitchFamily="34" charset="0"/>
              </a:rPr>
              <a:t>hati</a:t>
            </a:r>
            <a:r>
              <a:rPr lang="en-US" sz="2600" b="0" i="0" u="none" strike="noStrike" baseline="0" dirty="0">
                <a:solidFill>
                  <a:srgbClr val="99FF33"/>
                </a:solidFill>
                <a:effectLst/>
                <a:latin typeface="Britannic Bold" panose="020B0903060703020204" pitchFamily="34" charset="0"/>
              </a:rPr>
              <a:t> </a:t>
            </a:r>
            <a:r>
              <a:rPr lang="en-US" sz="2600" b="0" i="0" u="none" strike="noStrike" baseline="0" dirty="0" err="1">
                <a:solidFill>
                  <a:srgbClr val="99FF33"/>
                </a:solidFill>
                <a:effectLst/>
                <a:latin typeface="Britannic Bold" panose="020B0903060703020204" pitchFamily="34" charset="0"/>
              </a:rPr>
              <a:t>mereka</a:t>
            </a:r>
            <a:r>
              <a:rPr lang="en-US" sz="2600" b="0" i="0" u="none" strike="noStrike" baseline="0" dirty="0">
                <a:solidFill>
                  <a:srgbClr val="99FF33"/>
                </a:solidFill>
                <a:effectLst/>
                <a:latin typeface="Britannic Bold" panose="020B0903060703020204" pitchFamily="34" charset="0"/>
              </a:rPr>
              <a:t>: "</a:t>
            </a:r>
            <a:r>
              <a:rPr lang="en-US" sz="2600" b="0" i="0" u="none" strike="noStrike" baseline="0" dirty="0" err="1">
                <a:solidFill>
                  <a:srgbClr val="99FF33"/>
                </a:solidFill>
                <a:effectLst/>
                <a:latin typeface="Britannic Bold" panose="020B0903060703020204" pitchFamily="34" charset="0"/>
              </a:rPr>
              <a:t>Siapakah</a:t>
            </a:r>
            <a:r>
              <a:rPr lang="en-US" sz="2600" b="0" i="0" u="none" strike="noStrike" baseline="0" dirty="0">
                <a:solidFill>
                  <a:srgbClr val="99FF33"/>
                </a:solidFill>
                <a:effectLst/>
                <a:latin typeface="Britannic Bold" panose="020B0903060703020204" pitchFamily="34" charset="0"/>
              </a:rPr>
              <a:t> </a:t>
            </a:r>
            <a:r>
              <a:rPr lang="en-US" sz="2600" b="0" i="0" u="none" strike="noStrike" baseline="0" dirty="0" err="1">
                <a:solidFill>
                  <a:srgbClr val="99FF33"/>
                </a:solidFill>
                <a:effectLst/>
                <a:latin typeface="Britannic Bold" panose="020B0903060703020204" pitchFamily="34" charset="0"/>
              </a:rPr>
              <a:t>Ia</a:t>
            </a:r>
            <a:r>
              <a:rPr lang="en-US" sz="2600" b="0" i="0" u="none" strike="noStrike" baseline="0" dirty="0">
                <a:solidFill>
                  <a:srgbClr val="99FF33"/>
                </a:solidFill>
                <a:effectLst/>
                <a:latin typeface="Britannic Bold" panose="020B0903060703020204" pitchFamily="34" charset="0"/>
              </a:rPr>
              <a:t> </a:t>
            </a:r>
            <a:r>
              <a:rPr lang="en-US" sz="2600" b="0" i="0" u="none" strike="noStrike" baseline="0" dirty="0" err="1">
                <a:solidFill>
                  <a:srgbClr val="99FF33"/>
                </a:solidFill>
                <a:effectLst/>
                <a:latin typeface="Britannic Bold" panose="020B0903060703020204" pitchFamily="34" charset="0"/>
              </a:rPr>
              <a:t>ini</a:t>
            </a:r>
            <a:r>
              <a:rPr lang="en-US" sz="2600" b="0" i="0" u="none" strike="noStrike" baseline="0" dirty="0">
                <a:solidFill>
                  <a:srgbClr val="99FF33"/>
                </a:solidFill>
                <a:effectLst/>
                <a:latin typeface="Britannic Bold" panose="020B0903060703020204" pitchFamily="34" charset="0"/>
              </a:rPr>
              <a:t>, </a:t>
            </a:r>
            <a:r>
              <a:rPr lang="en-US" sz="2600" b="0" i="0" u="none" strike="noStrike" baseline="0" dirty="0" err="1">
                <a:solidFill>
                  <a:srgbClr val="99FF33"/>
                </a:solidFill>
                <a:effectLst/>
                <a:latin typeface="Britannic Bold" panose="020B0903060703020204" pitchFamily="34" charset="0"/>
              </a:rPr>
              <a:t>sehingga</a:t>
            </a:r>
            <a:r>
              <a:rPr lang="en-US" sz="2600" b="0" i="0" u="none" strike="noStrike" baseline="0" dirty="0">
                <a:solidFill>
                  <a:srgbClr val="99FF33"/>
                </a:solidFill>
                <a:effectLst/>
                <a:latin typeface="Britannic Bold" panose="020B0903060703020204" pitchFamily="34" charset="0"/>
              </a:rPr>
              <a:t> </a:t>
            </a:r>
            <a:r>
              <a:rPr lang="en-US" sz="2600" b="0" i="0" u="none" strike="noStrike" baseline="0" dirty="0" err="1">
                <a:solidFill>
                  <a:srgbClr val="99FF33"/>
                </a:solidFill>
                <a:effectLst/>
                <a:latin typeface="Britannic Bold" panose="020B0903060703020204" pitchFamily="34" charset="0"/>
              </a:rPr>
              <a:t>Ia</a:t>
            </a:r>
            <a:r>
              <a:rPr lang="en-US" sz="2600" b="0" i="0" u="none" strike="noStrike" baseline="0" dirty="0">
                <a:solidFill>
                  <a:srgbClr val="99FF33"/>
                </a:solidFill>
                <a:effectLst/>
                <a:latin typeface="Britannic Bold" panose="020B0903060703020204" pitchFamily="34" charset="0"/>
              </a:rPr>
              <a:t> </a:t>
            </a:r>
            <a:r>
              <a:rPr lang="en-US" sz="2600" b="0" i="0" u="none" strike="noStrike" baseline="0" dirty="0" err="1">
                <a:solidFill>
                  <a:srgbClr val="99FF33"/>
                </a:solidFill>
                <a:effectLst/>
                <a:latin typeface="Britannic Bold" panose="020B0903060703020204" pitchFamily="34" charset="0"/>
              </a:rPr>
              <a:t>dapat</a:t>
            </a:r>
            <a:r>
              <a:rPr lang="en-US" sz="2600" b="0" i="0" u="none" strike="noStrike" baseline="0" dirty="0">
                <a:solidFill>
                  <a:srgbClr val="99FF33"/>
                </a:solidFill>
                <a:effectLst/>
                <a:latin typeface="Britannic Bold" panose="020B0903060703020204" pitchFamily="34" charset="0"/>
              </a:rPr>
              <a:t> </a:t>
            </a:r>
            <a:r>
              <a:rPr lang="en-US" sz="2600" b="0" i="0" u="none" strike="noStrike" baseline="0" dirty="0" err="1">
                <a:solidFill>
                  <a:srgbClr val="99FF33"/>
                </a:solidFill>
                <a:effectLst/>
                <a:latin typeface="Britannic Bold" panose="020B0903060703020204" pitchFamily="34" charset="0"/>
              </a:rPr>
              <a:t>mengampuni</a:t>
            </a:r>
            <a:r>
              <a:rPr lang="en-US" sz="2600" b="0" i="0" u="none" strike="noStrike" baseline="0" dirty="0">
                <a:solidFill>
                  <a:srgbClr val="99FF33"/>
                </a:solidFill>
                <a:effectLst/>
                <a:latin typeface="Britannic Bold" panose="020B0903060703020204" pitchFamily="34" charset="0"/>
              </a:rPr>
              <a:t> dosa?" (Luk. 7:48-49)</a:t>
            </a:r>
            <a:endParaRPr lang="en-ID" sz="3000" dirty="0">
              <a:solidFill>
                <a:srgbClr val="99FF33"/>
              </a:solidFill>
              <a:effectLst/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2288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0E5CA-D734-2C35-BB1C-700C42FC4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338328"/>
            <a:ext cx="10353761" cy="798576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YESUS</a:t>
            </a:r>
            <a:r>
              <a:rPr lang="en-US" sz="4000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MENGKLAIM</a:t>
            </a:r>
            <a:r>
              <a:rPr lang="en-US" sz="4000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HAK-HAK ALLAH</a:t>
            </a:r>
            <a:endParaRPr lang="en-ID" sz="4000" dirty="0">
              <a:solidFill>
                <a:srgbClr val="FFC0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9C8C5-8C62-674A-CB38-8917313A0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289304"/>
            <a:ext cx="10353762" cy="4501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FF0000"/>
                </a:solidFill>
                <a:highlight>
                  <a:srgbClr val="00FF00"/>
                </a:highlight>
                <a:latin typeface="Britannic Bold" panose="020B0903060703020204" pitchFamily="34" charset="0"/>
              </a:rPr>
              <a:t>3. </a:t>
            </a:r>
            <a:r>
              <a:rPr lang="en-US" sz="2600" dirty="0" err="1">
                <a:solidFill>
                  <a:srgbClr val="FF0000"/>
                </a:solidFill>
                <a:highlight>
                  <a:srgbClr val="00FF00"/>
                </a:highlight>
                <a:latin typeface="Britannic Bold" panose="020B0903060703020204" pitchFamily="34" charset="0"/>
              </a:rPr>
              <a:t>YESUS</a:t>
            </a:r>
            <a:r>
              <a:rPr lang="en-US" sz="2600" dirty="0">
                <a:solidFill>
                  <a:srgbClr val="FF0000"/>
                </a:solidFill>
                <a:highlight>
                  <a:srgbClr val="00FF00"/>
                </a:highlight>
                <a:latin typeface="Britannic Bold" panose="020B0903060703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highlight>
                  <a:srgbClr val="00FF00"/>
                </a:highlight>
                <a:latin typeface="Britannic Bold" panose="020B0903060703020204" pitchFamily="34" charset="0"/>
              </a:rPr>
              <a:t>MENGHAKIMI</a:t>
            </a:r>
            <a:r>
              <a:rPr lang="en-US" sz="2600" dirty="0">
                <a:solidFill>
                  <a:srgbClr val="FF0000"/>
                </a:solidFill>
                <a:highlight>
                  <a:srgbClr val="00FF00"/>
                </a:highlight>
                <a:latin typeface="Britannic Bold" panose="020B0903060703020204" pitchFamily="34" charset="0"/>
              </a:rPr>
              <a:t> (Yoh. 5:22-23; 8:15-16)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Bapa </a:t>
            </a:r>
            <a:r>
              <a:rPr lang="en-US" sz="2800" b="0" i="0" u="none" strike="noStrike" baseline="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tidak</a:t>
            </a:r>
            <a:r>
              <a:rPr lang="en-US" sz="2800" b="0" i="0" u="none" strike="noStrike" baseline="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800" b="0" i="0" u="none" strike="noStrike" baseline="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menghakimi</a:t>
            </a:r>
            <a:r>
              <a:rPr lang="en-US" sz="2800" b="0" i="0" u="none" strike="noStrike" baseline="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800" b="0" i="0" u="none" strike="noStrike" baseline="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siapapun</a:t>
            </a:r>
            <a:r>
              <a:rPr lang="en-US" sz="2800" b="0" i="0" u="none" strike="noStrike" baseline="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, </a:t>
            </a:r>
            <a:r>
              <a:rPr lang="en-US" sz="2800" b="0" i="0" u="none" strike="noStrike" baseline="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melainkan</a:t>
            </a:r>
            <a:r>
              <a:rPr lang="en-US" sz="2800" b="0" i="0" u="none" strike="noStrike" baseline="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800" b="0" i="0" u="none" strike="noStrike" baseline="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telah</a:t>
            </a:r>
            <a:r>
              <a:rPr lang="en-US" sz="2800" b="0" i="0" u="none" strike="noStrike" baseline="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800" b="0" i="0" u="sng" strike="noStrike" baseline="0" dirty="0" err="1">
                <a:solidFill>
                  <a:srgbClr val="66FFFF"/>
                </a:solidFill>
                <a:highlight>
                  <a:srgbClr val="0000FF"/>
                </a:highlight>
                <a:latin typeface="Franklin Gothic Heavy" panose="020B0903020102020204" pitchFamily="34" charset="0"/>
              </a:rPr>
              <a:t>menyerahkan</a:t>
            </a:r>
            <a:r>
              <a:rPr lang="en-US" sz="2800" b="0" i="0" u="sng" strike="noStrike" baseline="0" dirty="0">
                <a:solidFill>
                  <a:srgbClr val="66FFFF"/>
                </a:solidFill>
                <a:highlight>
                  <a:srgbClr val="0000FF"/>
                </a:highlight>
                <a:latin typeface="Franklin Gothic Heavy" panose="020B0903020102020204" pitchFamily="34" charset="0"/>
              </a:rPr>
              <a:t> </a:t>
            </a:r>
            <a:r>
              <a:rPr lang="en-US" sz="2800" b="0" i="0" u="sng" strike="noStrike" baseline="0" dirty="0" err="1">
                <a:solidFill>
                  <a:srgbClr val="66FFFF"/>
                </a:solidFill>
                <a:highlight>
                  <a:srgbClr val="0000FF"/>
                </a:highlight>
                <a:latin typeface="Franklin Gothic Heavy" panose="020B0903020102020204" pitchFamily="34" charset="0"/>
              </a:rPr>
              <a:t>penghakiman</a:t>
            </a:r>
            <a:r>
              <a:rPr lang="en-US" sz="2800" b="0" i="0" u="sng" strike="noStrike" baseline="0" dirty="0">
                <a:solidFill>
                  <a:srgbClr val="66FFFF"/>
                </a:solidFill>
                <a:highlight>
                  <a:srgbClr val="0000FF"/>
                </a:highlight>
                <a:latin typeface="Franklin Gothic Heavy" panose="020B0903020102020204" pitchFamily="34" charset="0"/>
              </a:rPr>
              <a:t> </a:t>
            </a:r>
            <a:r>
              <a:rPr lang="en-US" sz="2800" b="0" i="0" u="sng" strike="noStrike" baseline="0" dirty="0" err="1">
                <a:solidFill>
                  <a:srgbClr val="66FFFF"/>
                </a:solidFill>
                <a:highlight>
                  <a:srgbClr val="0000FF"/>
                </a:highlight>
                <a:latin typeface="Franklin Gothic Heavy" panose="020B0903020102020204" pitchFamily="34" charset="0"/>
              </a:rPr>
              <a:t>itu</a:t>
            </a:r>
            <a:r>
              <a:rPr lang="en-US" sz="2800" b="0" i="0" u="sng" strike="noStrike" baseline="0" dirty="0">
                <a:solidFill>
                  <a:srgbClr val="66FFFF"/>
                </a:solidFill>
                <a:highlight>
                  <a:srgbClr val="0000FF"/>
                </a:highlight>
                <a:latin typeface="Franklin Gothic Heavy" panose="020B0903020102020204" pitchFamily="34" charset="0"/>
              </a:rPr>
              <a:t> </a:t>
            </a:r>
            <a:r>
              <a:rPr lang="en-US" sz="2800" b="0" i="0" u="sng" strike="noStrike" baseline="0" dirty="0" err="1">
                <a:solidFill>
                  <a:srgbClr val="66FFFF"/>
                </a:solidFill>
                <a:highlight>
                  <a:srgbClr val="0000FF"/>
                </a:highlight>
                <a:latin typeface="Franklin Gothic Heavy" panose="020B0903020102020204" pitchFamily="34" charset="0"/>
              </a:rPr>
              <a:t>seluruhnya</a:t>
            </a:r>
            <a:r>
              <a:rPr lang="en-US" sz="2800" b="0" i="0" u="sng" strike="noStrike" baseline="0" dirty="0">
                <a:solidFill>
                  <a:srgbClr val="66FFFF"/>
                </a:solidFill>
                <a:highlight>
                  <a:srgbClr val="0000FF"/>
                </a:highlight>
                <a:latin typeface="Franklin Gothic Heavy" panose="020B0903020102020204" pitchFamily="34" charset="0"/>
              </a:rPr>
              <a:t> </a:t>
            </a:r>
            <a:r>
              <a:rPr lang="en-US" sz="2800" b="0" i="0" u="sng" strike="noStrike" baseline="0" dirty="0" err="1">
                <a:solidFill>
                  <a:srgbClr val="66FFFF"/>
                </a:solidFill>
                <a:highlight>
                  <a:srgbClr val="0000FF"/>
                </a:highlight>
                <a:latin typeface="Franklin Gothic Heavy" panose="020B0903020102020204" pitchFamily="34" charset="0"/>
              </a:rPr>
              <a:t>kepada</a:t>
            </a:r>
            <a:r>
              <a:rPr lang="en-US" sz="2800" b="0" i="0" u="sng" strike="noStrike" baseline="0" dirty="0">
                <a:solidFill>
                  <a:srgbClr val="66FFFF"/>
                </a:solidFill>
                <a:highlight>
                  <a:srgbClr val="0000FF"/>
                </a:highlight>
                <a:latin typeface="Franklin Gothic Heavy" panose="020B0903020102020204" pitchFamily="34" charset="0"/>
              </a:rPr>
              <a:t> Anak</a:t>
            </a:r>
            <a:r>
              <a:rPr lang="en-US" sz="2800" b="0" i="0" u="none" strike="noStrike" baseline="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,  </a:t>
            </a:r>
            <a:r>
              <a:rPr lang="en-US" sz="2800" b="0" i="0" u="none" strike="noStrike" baseline="0" dirty="0" err="1">
                <a:solidFill>
                  <a:srgbClr val="66FFFF"/>
                </a:solidFill>
                <a:highlight>
                  <a:srgbClr val="FF00FF"/>
                </a:highlight>
                <a:latin typeface="Franklin Gothic Heavy" panose="020B0903020102020204" pitchFamily="34" charset="0"/>
              </a:rPr>
              <a:t>supaya</a:t>
            </a:r>
            <a:r>
              <a:rPr lang="en-US" sz="2800" b="0" i="0" u="none" strike="noStrike" baseline="0" dirty="0">
                <a:solidFill>
                  <a:srgbClr val="66FFFF"/>
                </a:solidFill>
                <a:highlight>
                  <a:srgbClr val="FF00FF"/>
                </a:highlight>
                <a:latin typeface="Franklin Gothic Heavy" panose="020B0903020102020204" pitchFamily="34" charset="0"/>
              </a:rPr>
              <a:t> </a:t>
            </a:r>
            <a:r>
              <a:rPr lang="en-US" sz="2800" b="0" i="0" u="none" strike="noStrike" baseline="0" dirty="0" err="1">
                <a:solidFill>
                  <a:srgbClr val="66FFFF"/>
                </a:solidFill>
                <a:highlight>
                  <a:srgbClr val="FF00FF"/>
                </a:highlight>
                <a:latin typeface="Franklin Gothic Heavy" panose="020B0903020102020204" pitchFamily="34" charset="0"/>
              </a:rPr>
              <a:t>semua</a:t>
            </a:r>
            <a:r>
              <a:rPr lang="en-US" sz="2800" b="0" i="0" u="none" strike="noStrike" baseline="0" dirty="0">
                <a:solidFill>
                  <a:srgbClr val="66FFFF"/>
                </a:solidFill>
                <a:highlight>
                  <a:srgbClr val="FF00FF"/>
                </a:highlight>
                <a:latin typeface="Franklin Gothic Heavy" panose="020B0903020102020204" pitchFamily="34" charset="0"/>
              </a:rPr>
              <a:t> orang </a:t>
            </a:r>
            <a:r>
              <a:rPr lang="en-US" sz="2800" b="0" i="0" u="sng" strike="noStrike" baseline="0" dirty="0" err="1">
                <a:solidFill>
                  <a:srgbClr val="66FFFF"/>
                </a:solidFill>
                <a:highlight>
                  <a:srgbClr val="FF00FF"/>
                </a:highlight>
                <a:latin typeface="Franklin Gothic Heavy" panose="020B0903020102020204" pitchFamily="34" charset="0"/>
              </a:rPr>
              <a:t>menghormati</a:t>
            </a:r>
            <a:r>
              <a:rPr lang="en-US" sz="2800" b="0" i="0" u="sng" strike="noStrike" baseline="0" dirty="0">
                <a:solidFill>
                  <a:srgbClr val="66FFFF"/>
                </a:solidFill>
                <a:highlight>
                  <a:srgbClr val="FF00FF"/>
                </a:highlight>
                <a:latin typeface="Franklin Gothic Heavy" panose="020B0903020102020204" pitchFamily="34" charset="0"/>
              </a:rPr>
              <a:t> Anak </a:t>
            </a:r>
            <a:r>
              <a:rPr lang="en-US" sz="2800" b="0" i="0" u="none" strike="noStrike" baseline="0" dirty="0" err="1">
                <a:solidFill>
                  <a:srgbClr val="66FFFF"/>
                </a:solidFill>
                <a:highlight>
                  <a:srgbClr val="FF00FF"/>
                </a:highlight>
                <a:latin typeface="Franklin Gothic Heavy" panose="020B0903020102020204" pitchFamily="34" charset="0"/>
              </a:rPr>
              <a:t>sama</a:t>
            </a:r>
            <a:r>
              <a:rPr lang="en-US" sz="2800" b="0" i="0" u="none" strike="noStrike" baseline="0" dirty="0">
                <a:solidFill>
                  <a:srgbClr val="66FFFF"/>
                </a:solidFill>
                <a:highlight>
                  <a:srgbClr val="FF00FF"/>
                </a:highlight>
                <a:latin typeface="Franklin Gothic Heavy" panose="020B0903020102020204" pitchFamily="34" charset="0"/>
              </a:rPr>
              <a:t> </a:t>
            </a:r>
            <a:r>
              <a:rPr lang="en-US" sz="2800" b="0" i="0" u="none" strike="noStrike" baseline="0" dirty="0" err="1">
                <a:solidFill>
                  <a:srgbClr val="66FFFF"/>
                </a:solidFill>
                <a:highlight>
                  <a:srgbClr val="FF00FF"/>
                </a:highlight>
                <a:latin typeface="Franklin Gothic Heavy" panose="020B0903020102020204" pitchFamily="34" charset="0"/>
              </a:rPr>
              <a:t>seperti</a:t>
            </a:r>
            <a:r>
              <a:rPr lang="en-US" sz="2800" b="0" i="0" u="none" strike="noStrike" baseline="0" dirty="0">
                <a:solidFill>
                  <a:srgbClr val="66FFFF"/>
                </a:solidFill>
                <a:highlight>
                  <a:srgbClr val="FF00FF"/>
                </a:highlight>
                <a:latin typeface="Franklin Gothic Heavy" panose="020B0903020102020204" pitchFamily="34" charset="0"/>
              </a:rPr>
              <a:t> </a:t>
            </a:r>
            <a:r>
              <a:rPr lang="en-US" sz="2800" b="0" i="0" u="none" strike="noStrike" baseline="0" dirty="0" err="1">
                <a:solidFill>
                  <a:srgbClr val="66FFFF"/>
                </a:solidFill>
                <a:highlight>
                  <a:srgbClr val="FF00FF"/>
                </a:highlight>
                <a:latin typeface="Franklin Gothic Heavy" panose="020B0903020102020204" pitchFamily="34" charset="0"/>
              </a:rPr>
              <a:t>mereka</a:t>
            </a:r>
            <a:r>
              <a:rPr lang="en-US" sz="2800" b="0" i="0" u="none" strike="noStrike" baseline="0" dirty="0">
                <a:solidFill>
                  <a:srgbClr val="66FFFF"/>
                </a:solidFill>
                <a:highlight>
                  <a:srgbClr val="FF00FF"/>
                </a:highlight>
                <a:latin typeface="Franklin Gothic Heavy" panose="020B0903020102020204" pitchFamily="34" charset="0"/>
              </a:rPr>
              <a:t> </a:t>
            </a:r>
            <a:r>
              <a:rPr lang="en-US" sz="2800" b="0" i="0" u="none" strike="noStrike" baseline="0" dirty="0" err="1">
                <a:solidFill>
                  <a:srgbClr val="66FFFF"/>
                </a:solidFill>
                <a:highlight>
                  <a:srgbClr val="FF00FF"/>
                </a:highlight>
                <a:latin typeface="Franklin Gothic Heavy" panose="020B0903020102020204" pitchFamily="34" charset="0"/>
              </a:rPr>
              <a:t>menghormati</a:t>
            </a:r>
            <a:r>
              <a:rPr lang="en-US" sz="2800" b="0" i="0" u="none" strike="noStrike" baseline="0" dirty="0">
                <a:solidFill>
                  <a:srgbClr val="66FFFF"/>
                </a:solidFill>
                <a:highlight>
                  <a:srgbClr val="FF00FF"/>
                </a:highlight>
                <a:latin typeface="Franklin Gothic Heavy" panose="020B0903020102020204" pitchFamily="34" charset="0"/>
              </a:rPr>
              <a:t> Bapa</a:t>
            </a:r>
            <a:r>
              <a:rPr lang="en-US" sz="2800" b="0" i="0" u="none" strike="noStrike" baseline="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. </a:t>
            </a:r>
            <a:r>
              <a:rPr lang="en-US" sz="2800" b="0" i="0" u="none" strike="noStrike" baseline="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Barangsiapa</a:t>
            </a:r>
            <a:r>
              <a:rPr lang="en-US" sz="2800" b="0" i="0" u="none" strike="noStrike" baseline="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800" b="0" i="0" u="none" strike="noStrike" baseline="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tidak</a:t>
            </a:r>
            <a:r>
              <a:rPr lang="en-US" sz="2800" b="0" i="0" u="none" strike="noStrike" baseline="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800" b="0" i="0" u="none" strike="noStrike" baseline="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menghormati</a:t>
            </a:r>
            <a:r>
              <a:rPr lang="en-US" sz="2800" b="0" i="0" u="none" strike="noStrike" baseline="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Anak, </a:t>
            </a:r>
            <a:r>
              <a:rPr lang="en-US" sz="2800" b="0" i="0" u="none" strike="noStrike" baseline="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ia</a:t>
            </a:r>
            <a:r>
              <a:rPr lang="en-US" sz="2800" b="0" i="0" u="none" strike="noStrike" baseline="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juga </a:t>
            </a:r>
            <a:r>
              <a:rPr lang="en-US" sz="2800" b="0" i="0" u="none" strike="noStrike" baseline="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tidak</a:t>
            </a:r>
            <a:r>
              <a:rPr lang="en-US" sz="2800" b="0" i="0" u="none" strike="noStrike" baseline="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800" b="0" i="0" u="none" strike="noStrike" baseline="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menghormati</a:t>
            </a:r>
            <a:r>
              <a:rPr lang="en-US" sz="2800" b="0" i="0" u="none" strike="noStrike" baseline="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Bapa, yang </a:t>
            </a:r>
            <a:r>
              <a:rPr lang="en-US" sz="2800" b="0" i="0" u="none" strike="noStrike" baseline="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mengutus</a:t>
            </a:r>
            <a:r>
              <a:rPr lang="en-US" sz="2800" b="0" i="0" u="none" strike="noStrike" baseline="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800" b="0" i="0" u="none" strike="noStrike" baseline="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Dia</a:t>
            </a:r>
            <a:r>
              <a:rPr lang="en-US" sz="2800" b="0" i="0" u="none" strike="noStrike" baseline="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ID" sz="2800" b="0" i="0" u="none" strike="noStrike" baseline="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800" b="0" i="0" u="none" strike="noStrike" baseline="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(</a:t>
            </a:r>
            <a:r>
              <a:rPr lang="en-US" sz="28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Yoh</a:t>
            </a:r>
            <a:r>
              <a:rPr lang="en-US" sz="2800" b="0" i="0" u="none" strike="noStrike" baseline="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. 5:22-23)</a:t>
            </a:r>
          </a:p>
          <a:p>
            <a:pPr algn="l" rtl="0"/>
            <a:endParaRPr lang="en-ID" sz="3000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6563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0E5CA-D734-2C35-BB1C-700C42FC4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760" y="314960"/>
            <a:ext cx="10393795" cy="821944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YESUS</a:t>
            </a:r>
            <a:r>
              <a:rPr lang="en-US" sz="4000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MENGKLAIM</a:t>
            </a:r>
            <a:r>
              <a:rPr lang="en-US" sz="4000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HAK-HAK ALLAH</a:t>
            </a:r>
            <a:endParaRPr lang="en-ID" sz="4000" dirty="0">
              <a:solidFill>
                <a:srgbClr val="FFC0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9C8C5-8C62-674A-CB38-8917313A0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289304"/>
            <a:ext cx="10353762" cy="4501896"/>
          </a:xfrm>
        </p:spPr>
        <p:txBody>
          <a:bodyPr>
            <a:normAutofit/>
          </a:bodyPr>
          <a:lstStyle/>
          <a:p>
            <a:pPr marL="447675" indent="-447675">
              <a:buNone/>
            </a:pPr>
            <a:r>
              <a:rPr lang="en-US" sz="2600" dirty="0">
                <a:solidFill>
                  <a:srgbClr val="FF0000"/>
                </a:solidFill>
                <a:highlight>
                  <a:srgbClr val="00FFFF"/>
                </a:highlight>
                <a:latin typeface="Britannic Bold" panose="020B0903060703020204" pitchFamily="34" charset="0"/>
              </a:rPr>
              <a:t>4. </a:t>
            </a:r>
            <a:r>
              <a:rPr lang="en-US" sz="2600" dirty="0" err="1">
                <a:solidFill>
                  <a:srgbClr val="FF0000"/>
                </a:solidFill>
                <a:highlight>
                  <a:srgbClr val="00FFFF"/>
                </a:highlight>
                <a:latin typeface="Britannic Bold" panose="020B0903060703020204" pitchFamily="34" charset="0"/>
              </a:rPr>
              <a:t>YESUS</a:t>
            </a:r>
            <a:r>
              <a:rPr lang="en-US" sz="2600" dirty="0">
                <a:solidFill>
                  <a:srgbClr val="FF0000"/>
                </a:solidFill>
                <a:highlight>
                  <a:srgbClr val="00FFFF"/>
                </a:highlight>
                <a:latin typeface="Britannic Bold" panose="020B0903060703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highlight>
                  <a:srgbClr val="00FFFF"/>
                </a:highlight>
                <a:latin typeface="Britannic Bold" panose="020B0903060703020204" pitchFamily="34" charset="0"/>
              </a:rPr>
              <a:t>MENJANJIKAN</a:t>
            </a:r>
            <a:r>
              <a:rPr lang="en-US" sz="2600" dirty="0">
                <a:solidFill>
                  <a:srgbClr val="FF0000"/>
                </a:solidFill>
                <a:highlight>
                  <a:srgbClr val="00FFFF"/>
                </a:highlight>
                <a:latin typeface="Britannic Bold" panose="020B0903060703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highlight>
                  <a:srgbClr val="00FFFF"/>
                </a:highlight>
                <a:latin typeface="Britannic Bold" panose="020B0903060703020204" pitchFamily="34" charset="0"/>
              </a:rPr>
              <a:t>BERKAT</a:t>
            </a:r>
            <a:r>
              <a:rPr lang="en-US" sz="2600" dirty="0">
                <a:solidFill>
                  <a:srgbClr val="FF0000"/>
                </a:solidFill>
                <a:highlight>
                  <a:srgbClr val="00FFFF"/>
                </a:highlight>
                <a:latin typeface="Britannic Bold" panose="020B0903060703020204" pitchFamily="34" charset="0"/>
              </a:rPr>
              <a:t> ROHANI (Luk. 24:49; Yoh. 1:12; 14:13-27)  </a:t>
            </a:r>
          </a:p>
          <a:p>
            <a:pPr marL="457200" lvl="1" indent="0">
              <a:buNone/>
            </a:pPr>
            <a:endParaRPr lang="en-US" sz="3200" dirty="0">
              <a:solidFill>
                <a:srgbClr val="66FFFF"/>
              </a:solidFill>
              <a:latin typeface="Franklin Gothic Heavy" panose="020B0903020102020204" pitchFamily="34" charset="0"/>
              <a:cs typeface="Aharoni" panose="02010803020104030203" pitchFamily="2" charset="-79"/>
            </a:endParaRPr>
          </a:p>
          <a:p>
            <a:pPr marL="457200" lvl="1" indent="0">
              <a:buNone/>
            </a:pPr>
            <a:r>
              <a:rPr lang="en-US" sz="3200" b="0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Dan Aku </a:t>
            </a:r>
            <a:r>
              <a:rPr lang="en-US" sz="3200" b="0" i="0" u="none" strike="noStrike" baseline="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akan</a:t>
            </a:r>
            <a:r>
              <a:rPr lang="en-US" sz="3200" b="0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b="0" i="0" u="none" strike="noStrike" baseline="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mengirim</a:t>
            </a:r>
            <a:r>
              <a:rPr lang="en-US" sz="3200" b="0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b="0" i="0" u="none" strike="noStrike" baseline="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kepadamu</a:t>
            </a:r>
            <a:r>
              <a:rPr lang="en-US" sz="3200" b="0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b="0" i="0" u="none" strike="noStrike" baseline="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apa</a:t>
            </a:r>
            <a:r>
              <a:rPr lang="en-US" sz="3200" b="0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3200" b="0" i="0" u="none" strike="noStrike" baseline="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dijanjikan</a:t>
            </a:r>
            <a:r>
              <a:rPr lang="en-US" sz="3200" b="0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Bapa-Ku. </a:t>
            </a:r>
            <a:r>
              <a:rPr lang="en-US" sz="3200" b="0" i="0" u="none" strike="noStrike" baseline="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Tetapi</a:t>
            </a:r>
            <a:r>
              <a:rPr lang="en-US" sz="3200" b="0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b="0" i="0" u="none" strike="noStrike" baseline="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kamu</a:t>
            </a:r>
            <a:r>
              <a:rPr lang="en-US" sz="3200" b="0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b="0" i="0" u="none" strike="noStrike" baseline="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harus</a:t>
            </a:r>
            <a:r>
              <a:rPr lang="en-US" sz="3200" b="0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b="0" i="0" u="none" strike="noStrike" baseline="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tinggal</a:t>
            </a:r>
            <a:r>
              <a:rPr lang="en-US" sz="3200" b="0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di </a:t>
            </a:r>
            <a:r>
              <a:rPr lang="en-US" sz="3200" b="0" i="0" u="none" strike="noStrike" baseline="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dalam</a:t>
            </a:r>
            <a:r>
              <a:rPr lang="en-US" sz="3200" b="0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b="0" i="0" u="none" strike="noStrike" baseline="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kota</a:t>
            </a:r>
            <a:r>
              <a:rPr lang="en-US" sz="3200" b="0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b="0" i="0" u="none" strike="noStrike" baseline="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ini</a:t>
            </a:r>
            <a:r>
              <a:rPr lang="en-US" sz="3200" b="0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b="0" i="0" u="none" strike="noStrike" baseline="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sampai</a:t>
            </a:r>
            <a:r>
              <a:rPr lang="en-US" sz="3200" b="0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b="0" i="0" u="none" strike="noStrike" baseline="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kamu</a:t>
            </a:r>
            <a:r>
              <a:rPr lang="en-US" sz="3200" b="0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b="0" i="0" u="none" strike="noStrike" baseline="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diperlengkapi</a:t>
            </a:r>
            <a:r>
              <a:rPr lang="en-US" sz="3200" b="0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b="0" i="0" u="none" strike="noStrike" baseline="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3200" b="0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b="0" i="0" u="none" strike="noStrike" baseline="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kekuasaan</a:t>
            </a:r>
            <a:r>
              <a:rPr lang="en-US" sz="3200" b="0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b="0" i="0" u="none" strike="noStrike" baseline="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dari</a:t>
            </a:r>
            <a:r>
              <a:rPr lang="en-US" sz="3200" b="0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b="0" i="0" u="none" strike="noStrike" baseline="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tempat</a:t>
            </a:r>
            <a:r>
              <a:rPr lang="en-US" sz="3200" b="0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b="0" i="0" u="none" strike="noStrike" baseline="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tinggi</a:t>
            </a:r>
            <a:r>
              <a:rPr lang="en-US" sz="3200" b="0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." (</a:t>
            </a:r>
            <a:r>
              <a:rPr lang="en-US" sz="3200" b="0" i="0" u="none" strike="noStrike" baseline="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LUk</a:t>
            </a:r>
            <a:r>
              <a:rPr lang="en-US" sz="3200" b="0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24:49)</a:t>
            </a:r>
            <a:endParaRPr lang="en-US" sz="4400" b="0" i="0" u="none" strike="noStrike" baseline="0" dirty="0">
              <a:solidFill>
                <a:schemeClr val="accent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 rtl="0"/>
            <a:endParaRPr lang="en-ID" sz="3000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9025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0E5CA-D734-2C35-BB1C-700C42FC4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338328"/>
            <a:ext cx="10353761" cy="798576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YESUS</a:t>
            </a:r>
            <a:r>
              <a:rPr lang="en-US" sz="4000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MENGKLAIM</a:t>
            </a:r>
            <a:r>
              <a:rPr lang="en-US" sz="4000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HAK-HAK ALLAH</a:t>
            </a:r>
            <a:endParaRPr lang="en-ID" sz="4000" dirty="0">
              <a:solidFill>
                <a:srgbClr val="FFC0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9C8C5-8C62-674A-CB38-8917313A0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289304"/>
            <a:ext cx="10353762" cy="4501896"/>
          </a:xfrm>
        </p:spPr>
        <p:txBody>
          <a:bodyPr>
            <a:normAutofit/>
          </a:bodyPr>
          <a:lstStyle/>
          <a:p>
            <a:pPr marL="447675" indent="-447675">
              <a:buNone/>
            </a:pPr>
            <a:r>
              <a:rPr lang="en-US" sz="2600" dirty="0">
                <a:solidFill>
                  <a:srgbClr val="FF0000"/>
                </a:solidFill>
                <a:highlight>
                  <a:srgbClr val="00FFFF"/>
                </a:highlight>
                <a:latin typeface="Britannic Bold" panose="020B0903060703020204" pitchFamily="34" charset="0"/>
              </a:rPr>
              <a:t>5. </a:t>
            </a:r>
            <a:r>
              <a:rPr lang="en-US" sz="2600" dirty="0" err="1">
                <a:solidFill>
                  <a:srgbClr val="FF0000"/>
                </a:solidFill>
                <a:highlight>
                  <a:srgbClr val="00FFFF"/>
                </a:highlight>
                <a:latin typeface="Britannic Bold" panose="020B0903060703020204" pitchFamily="34" charset="0"/>
              </a:rPr>
              <a:t>YESUS</a:t>
            </a:r>
            <a:r>
              <a:rPr lang="en-US" sz="2600" dirty="0">
                <a:solidFill>
                  <a:srgbClr val="FF0000"/>
                </a:solidFill>
                <a:highlight>
                  <a:srgbClr val="00FFFF"/>
                </a:highlight>
                <a:latin typeface="Britannic Bold" panose="020B0903060703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highlight>
                  <a:srgbClr val="00FFFF"/>
                </a:highlight>
                <a:latin typeface="Britannic Bold" panose="020B0903060703020204" pitchFamily="34" charset="0"/>
              </a:rPr>
              <a:t>MELAKUKAN</a:t>
            </a:r>
            <a:r>
              <a:rPr lang="en-US" sz="2600" dirty="0">
                <a:solidFill>
                  <a:srgbClr val="FF0000"/>
                </a:solidFill>
                <a:highlight>
                  <a:srgbClr val="00FFFF"/>
                </a:highlight>
                <a:latin typeface="Britannic Bold" panose="020B0903060703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highlight>
                  <a:srgbClr val="00FFFF"/>
                </a:highlight>
                <a:latin typeface="Britannic Bold" panose="020B0903060703020204" pitchFamily="34" charset="0"/>
              </a:rPr>
              <a:t>MUJIZAT</a:t>
            </a:r>
            <a:endParaRPr lang="en-US" sz="2600" dirty="0">
              <a:solidFill>
                <a:srgbClr val="FF0000"/>
              </a:solidFill>
              <a:highlight>
                <a:srgbClr val="00FFFF"/>
              </a:highlight>
              <a:latin typeface="Britannic Bold" panose="020B0903060703020204" pitchFamily="34" charset="0"/>
            </a:endParaRPr>
          </a:p>
          <a:p>
            <a:pPr marL="398463" indent="-398463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rgbClr val="FFFF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Yesus</a:t>
            </a:r>
            <a:r>
              <a:rPr lang="en-US" sz="2800" dirty="0">
                <a:solidFill>
                  <a:srgbClr val="FFFF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melakukan</a:t>
            </a:r>
            <a:r>
              <a:rPr lang="en-US" sz="2800" dirty="0">
                <a:solidFill>
                  <a:srgbClr val="FFFF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berbagai</a:t>
            </a:r>
            <a:r>
              <a:rPr lang="en-US" sz="2800" dirty="0">
                <a:solidFill>
                  <a:srgbClr val="FFFF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mujizat</a:t>
            </a:r>
            <a:r>
              <a:rPr lang="en-US" sz="2800" dirty="0">
                <a:solidFill>
                  <a:srgbClr val="FFFF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seperti</a:t>
            </a:r>
            <a:r>
              <a:rPr lang="en-US" sz="2800" dirty="0">
                <a:solidFill>
                  <a:srgbClr val="FFFF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menyembuhkan</a:t>
            </a:r>
            <a:r>
              <a:rPr lang="en-US" sz="2800" dirty="0">
                <a:solidFill>
                  <a:srgbClr val="FFFF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orang </a:t>
            </a:r>
            <a:r>
              <a:rPr lang="en-US" sz="2800" dirty="0" err="1">
                <a:solidFill>
                  <a:srgbClr val="FFFF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sakit</a:t>
            </a:r>
            <a:r>
              <a:rPr lang="en-US" sz="2800" dirty="0">
                <a:solidFill>
                  <a:srgbClr val="FFFF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membangkitkan</a:t>
            </a:r>
            <a:r>
              <a:rPr lang="en-US" sz="2800" dirty="0">
                <a:solidFill>
                  <a:srgbClr val="FFFF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orang </a:t>
            </a:r>
            <a:r>
              <a:rPr lang="en-US" sz="2800" dirty="0" err="1">
                <a:solidFill>
                  <a:srgbClr val="FFFF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mati</a:t>
            </a:r>
            <a:r>
              <a:rPr lang="en-US" sz="2800" dirty="0">
                <a:solidFill>
                  <a:srgbClr val="FFFF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mengusir</a:t>
            </a:r>
            <a:r>
              <a:rPr lang="en-US" sz="2800" dirty="0">
                <a:solidFill>
                  <a:srgbClr val="FFFF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roh</a:t>
            </a:r>
            <a:r>
              <a:rPr lang="en-US" sz="2800" dirty="0">
                <a:solidFill>
                  <a:srgbClr val="FFFF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jahat</a:t>
            </a:r>
            <a:r>
              <a:rPr lang="en-US" sz="2800" dirty="0">
                <a:solidFill>
                  <a:srgbClr val="FFFF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, dan </a:t>
            </a:r>
            <a:r>
              <a:rPr lang="en-US" sz="2800" dirty="0" err="1">
                <a:solidFill>
                  <a:srgbClr val="FFFF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melakukan</a:t>
            </a:r>
            <a:r>
              <a:rPr lang="en-US" sz="2800" dirty="0">
                <a:solidFill>
                  <a:srgbClr val="FFFF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mujizat</a:t>
            </a:r>
            <a:r>
              <a:rPr lang="en-US" sz="2800" dirty="0">
                <a:solidFill>
                  <a:srgbClr val="FFFF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lainnya</a:t>
            </a:r>
            <a:endParaRPr lang="en-US" sz="2800" dirty="0">
              <a:solidFill>
                <a:srgbClr val="FFFF00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  <a:p>
            <a:pPr marL="398463" indent="-398463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FFFF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Tindakan </a:t>
            </a:r>
            <a:r>
              <a:rPr lang="en-US" sz="2800" dirty="0" err="1">
                <a:solidFill>
                  <a:srgbClr val="FFFF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ini</a:t>
            </a:r>
            <a:r>
              <a:rPr lang="en-US" sz="2800" dirty="0">
                <a:solidFill>
                  <a:srgbClr val="FFFF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menunjukkan</a:t>
            </a:r>
            <a:r>
              <a:rPr lang="en-US" sz="2800" dirty="0">
                <a:solidFill>
                  <a:srgbClr val="FFFF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bahwa</a:t>
            </a:r>
            <a:r>
              <a:rPr lang="en-US" sz="2800" dirty="0">
                <a:solidFill>
                  <a:srgbClr val="FFFF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Yesus</a:t>
            </a:r>
            <a:r>
              <a:rPr lang="en-US" sz="2800" dirty="0">
                <a:solidFill>
                  <a:srgbClr val="FFFF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memiliki</a:t>
            </a:r>
            <a:r>
              <a:rPr lang="en-US" sz="2800" dirty="0">
                <a:solidFill>
                  <a:srgbClr val="FFFF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kuasa</a:t>
            </a:r>
            <a:r>
              <a:rPr lang="en-US" sz="2800" dirty="0">
                <a:solidFill>
                  <a:srgbClr val="FFFF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yang </a:t>
            </a:r>
            <a:r>
              <a:rPr lang="en-US" sz="2800" dirty="0" err="1">
                <a:solidFill>
                  <a:srgbClr val="FFFF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hanya</a:t>
            </a:r>
            <a:r>
              <a:rPr lang="en-US" sz="2800" dirty="0">
                <a:solidFill>
                  <a:srgbClr val="FFFF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dimiliki</a:t>
            </a:r>
            <a:r>
              <a:rPr lang="en-US" sz="2800" dirty="0">
                <a:solidFill>
                  <a:srgbClr val="FFFF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oleh Allah</a:t>
            </a:r>
            <a:endParaRPr lang="id-ID" sz="3200" dirty="0">
              <a:solidFill>
                <a:srgbClr val="FFFF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algn="l" rtl="0"/>
            <a:endParaRPr lang="en-ID" sz="3000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1230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F65D9-04E5-438F-810C-FD4F914F3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171" y="457200"/>
            <a:ext cx="10174829" cy="713232"/>
          </a:xfrm>
        </p:spPr>
        <p:txBody>
          <a:bodyPr/>
          <a:lstStyle/>
          <a:p>
            <a:pPr algn="l"/>
            <a:r>
              <a:rPr lang="en-US" cap="none" dirty="0">
                <a:solidFill>
                  <a:srgbClr val="FFC000"/>
                </a:solidFill>
                <a:latin typeface="Franklin Gothic Heavy" panose="020B0903020102020204" pitchFamily="34" charset="0"/>
              </a:rPr>
              <a:t>Kuasa </a:t>
            </a:r>
            <a:r>
              <a:rPr lang="en-US" cap="none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Mujizat</a:t>
            </a:r>
            <a:r>
              <a:rPr lang="en-US" cap="none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Dan </a:t>
            </a:r>
            <a:r>
              <a:rPr lang="en-US" cap="none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Menyembuhkan</a:t>
            </a:r>
            <a:r>
              <a:rPr lang="en-US" cap="none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</a:t>
            </a:r>
            <a:endParaRPr lang="id-ID" cap="none" dirty="0">
              <a:solidFill>
                <a:srgbClr val="FFC0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E6EBC-806C-42E5-BE93-2E353976C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60" y="1408176"/>
            <a:ext cx="10817351" cy="4222881"/>
          </a:xfrm>
        </p:spPr>
        <p:txBody>
          <a:bodyPr numCol="2">
            <a:noAutofit/>
          </a:bodyPr>
          <a:lstStyle/>
          <a:p>
            <a:r>
              <a:rPr lang="en-US" dirty="0" err="1">
                <a:solidFill>
                  <a:srgbClr val="FFFF00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Menyembuhkan</a:t>
            </a:r>
            <a:r>
              <a:rPr lang="en-US" dirty="0">
                <a:solidFill>
                  <a:srgbClr val="FFFF00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pegawai</a:t>
            </a:r>
            <a:r>
              <a:rPr lang="en-US" dirty="0">
                <a:solidFill>
                  <a:srgbClr val="FFFF00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istana</a:t>
            </a:r>
            <a:r>
              <a:rPr lang="en-US" dirty="0">
                <a:solidFill>
                  <a:srgbClr val="FFFF00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(Yoh. 4:46-54)</a:t>
            </a:r>
          </a:p>
          <a:p>
            <a:r>
              <a:rPr lang="en-US" dirty="0">
                <a:solidFill>
                  <a:srgbClr val="FFFF00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Orang yang </a:t>
            </a:r>
            <a:r>
              <a:rPr lang="en-US" dirty="0" err="1">
                <a:solidFill>
                  <a:srgbClr val="FFFF00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kerasukan</a:t>
            </a:r>
            <a:r>
              <a:rPr lang="en-US" dirty="0">
                <a:solidFill>
                  <a:srgbClr val="FFFF00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roh</a:t>
            </a:r>
            <a:r>
              <a:rPr lang="en-US" dirty="0">
                <a:solidFill>
                  <a:srgbClr val="FFFF00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jahat</a:t>
            </a:r>
            <a:r>
              <a:rPr lang="en-US" dirty="0">
                <a:solidFill>
                  <a:srgbClr val="FFFF00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rgbClr val="FFFF00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Mrk</a:t>
            </a:r>
            <a:r>
              <a:rPr lang="en-US" dirty="0">
                <a:solidFill>
                  <a:srgbClr val="FFFF00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1:23-26; Luk. 4:31-37)</a:t>
            </a:r>
          </a:p>
          <a:p>
            <a:r>
              <a:rPr lang="en-US" dirty="0">
                <a:solidFill>
                  <a:srgbClr val="FFFF00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Ibu </a:t>
            </a:r>
            <a:r>
              <a:rPr lang="en-US" dirty="0" err="1">
                <a:solidFill>
                  <a:srgbClr val="FFFF00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mertua</a:t>
            </a:r>
            <a:r>
              <a:rPr lang="en-US" dirty="0">
                <a:solidFill>
                  <a:srgbClr val="FFFF00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Petrus (Mat. 8:14-17; </a:t>
            </a:r>
            <a:r>
              <a:rPr lang="en-US" dirty="0" err="1">
                <a:solidFill>
                  <a:srgbClr val="FFFF00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Mrk</a:t>
            </a:r>
            <a:r>
              <a:rPr lang="en-US" dirty="0">
                <a:solidFill>
                  <a:srgbClr val="FFFF00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1:29-31; </a:t>
            </a:r>
            <a:r>
              <a:rPr lang="en-US" dirty="0" err="1">
                <a:solidFill>
                  <a:srgbClr val="FFFF00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Luk</a:t>
            </a:r>
            <a:r>
              <a:rPr lang="en-US" dirty="0">
                <a:solidFill>
                  <a:srgbClr val="FFFF00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4:38-39)</a:t>
            </a:r>
          </a:p>
          <a:p>
            <a:r>
              <a:rPr lang="en-US" dirty="0">
                <a:solidFill>
                  <a:srgbClr val="FFFF00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Orang yang </a:t>
            </a:r>
            <a:r>
              <a:rPr lang="en-US" dirty="0" err="1">
                <a:solidFill>
                  <a:srgbClr val="FFFF00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sakit</a:t>
            </a:r>
            <a:r>
              <a:rPr lang="en-US" dirty="0">
                <a:solidFill>
                  <a:srgbClr val="FFFF00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kusta</a:t>
            </a:r>
            <a:r>
              <a:rPr lang="en-US" dirty="0">
                <a:solidFill>
                  <a:srgbClr val="FFFF00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(Mat. 8:2-4; </a:t>
            </a:r>
            <a:r>
              <a:rPr lang="en-US" dirty="0" err="1">
                <a:solidFill>
                  <a:srgbClr val="FFFF00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Mrk</a:t>
            </a:r>
            <a:r>
              <a:rPr lang="en-US" dirty="0">
                <a:solidFill>
                  <a:srgbClr val="FFFF00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1:40-45; </a:t>
            </a:r>
            <a:r>
              <a:rPr lang="en-US" dirty="0" err="1">
                <a:solidFill>
                  <a:srgbClr val="FFFF00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Luk</a:t>
            </a:r>
            <a:r>
              <a:rPr lang="en-US" dirty="0">
                <a:solidFill>
                  <a:srgbClr val="FFFF00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5:12-16)</a:t>
            </a:r>
          </a:p>
          <a:p>
            <a:r>
              <a:rPr lang="en-US" dirty="0">
                <a:solidFill>
                  <a:srgbClr val="FFFF00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Orang </a:t>
            </a:r>
            <a:r>
              <a:rPr lang="en-US" dirty="0" err="1">
                <a:solidFill>
                  <a:srgbClr val="FFFF00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lumpuh</a:t>
            </a:r>
            <a:r>
              <a:rPr lang="en-US" dirty="0">
                <a:solidFill>
                  <a:srgbClr val="FFFF00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(Mat. 9:1-8; </a:t>
            </a:r>
            <a:r>
              <a:rPr lang="en-US" dirty="0" err="1">
                <a:solidFill>
                  <a:srgbClr val="FFFF00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Mrk</a:t>
            </a:r>
            <a:r>
              <a:rPr lang="en-US" dirty="0">
                <a:solidFill>
                  <a:srgbClr val="FFFF00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2:1-12; </a:t>
            </a:r>
            <a:r>
              <a:rPr lang="en-US" dirty="0" err="1">
                <a:solidFill>
                  <a:srgbClr val="FFFF00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Luk</a:t>
            </a:r>
            <a:r>
              <a:rPr lang="en-US" dirty="0">
                <a:solidFill>
                  <a:srgbClr val="FFFF00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5:17-26)</a:t>
            </a:r>
          </a:p>
          <a:p>
            <a:r>
              <a:rPr lang="en-US" dirty="0">
                <a:solidFill>
                  <a:srgbClr val="FFFF00"/>
                </a:solidFill>
                <a:latin typeface="Franklin Gothic Heavy" panose="020B0903020102020204" pitchFamily="34" charset="0"/>
                <a:ea typeface="Segoe UI Black" panose="020B0A02040204020203" pitchFamily="34" charset="0"/>
              </a:rPr>
              <a:t>Orang </a:t>
            </a:r>
            <a:r>
              <a:rPr lang="en-US" dirty="0" err="1">
                <a:solidFill>
                  <a:srgbClr val="FFFF00"/>
                </a:solidFill>
                <a:latin typeface="Franklin Gothic Heavy" panose="020B0903020102020204" pitchFamily="34" charset="0"/>
                <a:ea typeface="Segoe UI Black" panose="020B0A02040204020203" pitchFamily="34" charset="0"/>
              </a:rPr>
              <a:t>sakit</a:t>
            </a:r>
            <a:r>
              <a:rPr lang="en-US" dirty="0">
                <a:solidFill>
                  <a:srgbClr val="FFFF00"/>
                </a:solidFill>
                <a:latin typeface="Franklin Gothic Heavy" panose="020B0903020102020204" pitchFamily="34" charset="0"/>
                <a:ea typeface="Segoe UI Black" panose="020B0A02040204020203" pitchFamily="34" charset="0"/>
              </a:rPr>
              <a:t> di </a:t>
            </a:r>
            <a:r>
              <a:rPr lang="en-US" dirty="0" err="1">
                <a:solidFill>
                  <a:srgbClr val="FFFF00"/>
                </a:solidFill>
                <a:latin typeface="Franklin Gothic Heavy" panose="020B0903020102020204" pitchFamily="34" charset="0"/>
                <a:ea typeface="Segoe UI Black" panose="020B0A02040204020203" pitchFamily="34" charset="0"/>
              </a:rPr>
              <a:t>kolam</a:t>
            </a:r>
            <a:r>
              <a:rPr lang="en-US" dirty="0">
                <a:solidFill>
                  <a:srgbClr val="FFFF00"/>
                </a:solidFill>
                <a:latin typeface="Franklin Gothic Heavy" panose="020B0903020102020204" pitchFamily="34" charset="0"/>
                <a:ea typeface="Segoe UI Black" panose="020B0A02040204020203" pitchFamily="34" charset="0"/>
              </a:rPr>
              <a:t> Bethesda (Yoh.  5:1-18)</a:t>
            </a:r>
          </a:p>
          <a:p>
            <a:endParaRPr lang="en-US" dirty="0">
              <a:solidFill>
                <a:srgbClr val="FFFF00"/>
              </a:solidFill>
              <a:latin typeface="Franklin Gothic Heavy" panose="020B0903020102020204" pitchFamily="34" charset="0"/>
              <a:ea typeface="Segoe UI Black" panose="020B0A02040204020203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  <a:latin typeface="Franklin Gothic Heavy" panose="020B0903020102020204" pitchFamily="34" charset="0"/>
              <a:ea typeface="Segoe UI Black" panose="020B0A02040204020203" pitchFamily="34" charset="0"/>
            </a:endParaRPr>
          </a:p>
          <a:p>
            <a:r>
              <a:rPr lang="en-US" dirty="0">
                <a:solidFill>
                  <a:srgbClr val="66FFFF"/>
                </a:solidFill>
                <a:latin typeface="Franklin Gothic Heavy" panose="020B0903020102020204" pitchFamily="34" charset="0"/>
                <a:ea typeface="Segoe UI Black" panose="020B0A02040204020203" pitchFamily="34" charset="0"/>
              </a:rPr>
              <a:t>Orang yang </a:t>
            </a:r>
            <a:r>
              <a:rPr lang="en-US" dirty="0" err="1">
                <a:solidFill>
                  <a:srgbClr val="66FFFF"/>
                </a:solidFill>
                <a:latin typeface="Franklin Gothic Heavy" panose="020B0903020102020204" pitchFamily="34" charset="0"/>
                <a:ea typeface="Segoe UI Black" panose="020B0A02040204020203" pitchFamily="34" charset="0"/>
              </a:rPr>
              <a:t>mati</a:t>
            </a:r>
            <a:r>
              <a:rPr lang="en-US" dirty="0">
                <a:solidFill>
                  <a:srgbClr val="66FFFF"/>
                </a:solidFill>
                <a:latin typeface="Franklin Gothic Heavy" panose="020B0903020102020204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66FFFF"/>
                </a:solidFill>
                <a:latin typeface="Franklin Gothic Heavy" panose="020B0903020102020204" pitchFamily="34" charset="0"/>
                <a:ea typeface="Segoe UI Black" panose="020B0A02040204020203" pitchFamily="34" charset="0"/>
              </a:rPr>
              <a:t>sebelah</a:t>
            </a:r>
            <a:r>
              <a:rPr lang="en-US" dirty="0">
                <a:solidFill>
                  <a:srgbClr val="66FFFF"/>
                </a:solidFill>
                <a:latin typeface="Franklin Gothic Heavy" panose="020B0903020102020204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66FFFF"/>
                </a:solidFill>
                <a:latin typeface="Franklin Gothic Heavy" panose="020B0903020102020204" pitchFamily="34" charset="0"/>
                <a:ea typeface="Segoe UI Black" panose="020B0A02040204020203" pitchFamily="34" charset="0"/>
              </a:rPr>
              <a:t>tangannya</a:t>
            </a:r>
            <a:r>
              <a:rPr lang="en-US" dirty="0">
                <a:solidFill>
                  <a:srgbClr val="66FFFF"/>
                </a:solidFill>
                <a:latin typeface="Franklin Gothic Heavy" panose="020B0903020102020204" pitchFamily="34" charset="0"/>
                <a:ea typeface="Segoe UI Black" panose="020B0A02040204020203" pitchFamily="34" charset="0"/>
              </a:rPr>
              <a:t> (Mat. 12:10-13; Mrk. 3:1-5; Luk. 7:1-10)</a:t>
            </a:r>
          </a:p>
          <a:p>
            <a:r>
              <a:rPr lang="en-US" dirty="0">
                <a:solidFill>
                  <a:srgbClr val="66FFFF"/>
                </a:solidFill>
                <a:latin typeface="Franklin Gothic Heavy" panose="020B0903020102020204" pitchFamily="34" charset="0"/>
                <a:ea typeface="Segoe UI Black" panose="020B0A02040204020203" pitchFamily="34" charset="0"/>
              </a:rPr>
              <a:t>Orang yang </a:t>
            </a:r>
            <a:r>
              <a:rPr lang="en-US" dirty="0" err="1">
                <a:solidFill>
                  <a:srgbClr val="66FFFF"/>
                </a:solidFill>
                <a:latin typeface="Franklin Gothic Heavy" panose="020B0903020102020204" pitchFamily="34" charset="0"/>
                <a:ea typeface="Segoe UI Black" panose="020B0A02040204020203" pitchFamily="34" charset="0"/>
              </a:rPr>
              <a:t>kerasukan</a:t>
            </a:r>
            <a:r>
              <a:rPr lang="en-US" dirty="0">
                <a:solidFill>
                  <a:srgbClr val="66FFFF"/>
                </a:solidFill>
                <a:latin typeface="Franklin Gothic Heavy" panose="020B0903020102020204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66FFFF"/>
                </a:solidFill>
                <a:latin typeface="Franklin Gothic Heavy" panose="020B0903020102020204" pitchFamily="34" charset="0"/>
                <a:ea typeface="Segoe UI Black" panose="020B0A02040204020203" pitchFamily="34" charset="0"/>
              </a:rPr>
              <a:t>setan</a:t>
            </a:r>
            <a:r>
              <a:rPr lang="en-US" dirty="0">
                <a:solidFill>
                  <a:srgbClr val="66FFFF"/>
                </a:solidFill>
                <a:latin typeface="Franklin Gothic Heavy" panose="020B0903020102020204" pitchFamily="34" charset="0"/>
                <a:ea typeface="Segoe UI Black" panose="020B0A02040204020203" pitchFamily="34" charset="0"/>
              </a:rPr>
              <a:t> (Mat. 12:22-23; Luk. 11:4)</a:t>
            </a:r>
          </a:p>
          <a:p>
            <a:r>
              <a:rPr lang="en-US" dirty="0">
                <a:solidFill>
                  <a:srgbClr val="66FFFF"/>
                </a:solidFill>
                <a:latin typeface="Franklin Gothic Heavy" panose="020B0903020102020204" pitchFamily="34" charset="0"/>
                <a:ea typeface="Segoe UI Black" panose="020B0A02040204020203" pitchFamily="34" charset="0"/>
              </a:rPr>
              <a:t>Orang yang </a:t>
            </a:r>
            <a:r>
              <a:rPr lang="en-US" dirty="0" err="1">
                <a:solidFill>
                  <a:srgbClr val="66FFFF"/>
                </a:solidFill>
                <a:latin typeface="Franklin Gothic Heavy" panose="020B0903020102020204" pitchFamily="34" charset="0"/>
                <a:ea typeface="Segoe UI Black" panose="020B0A02040204020203" pitchFamily="34" charset="0"/>
              </a:rPr>
              <a:t>kerasukan</a:t>
            </a:r>
            <a:r>
              <a:rPr lang="en-US" dirty="0">
                <a:solidFill>
                  <a:srgbClr val="66FFFF"/>
                </a:solidFill>
                <a:latin typeface="Franklin Gothic Heavy" panose="020B0903020102020204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66FFFF"/>
                </a:solidFill>
                <a:latin typeface="Franklin Gothic Heavy" panose="020B0903020102020204" pitchFamily="34" charset="0"/>
                <a:ea typeface="Segoe UI Black" panose="020B0A02040204020203" pitchFamily="34" charset="0"/>
              </a:rPr>
              <a:t>setan</a:t>
            </a:r>
            <a:r>
              <a:rPr lang="en-US" dirty="0">
                <a:solidFill>
                  <a:srgbClr val="66FFFF"/>
                </a:solidFill>
                <a:latin typeface="Franklin Gothic Heavy" panose="020B0903020102020204" pitchFamily="34" charset="0"/>
                <a:ea typeface="Segoe UI Black" panose="020B0A02040204020203" pitchFamily="34" charset="0"/>
              </a:rPr>
              <a:t> di Gadara (Mat. 8:28-34; Mrk. 5:1-20; Luk. 8:26-29</a:t>
            </a:r>
          </a:p>
          <a:p>
            <a:r>
              <a:rPr lang="en-US" dirty="0">
                <a:solidFill>
                  <a:srgbClr val="66FFFF"/>
                </a:solidFill>
                <a:latin typeface="Franklin Gothic Heavy" panose="020B0903020102020204" pitchFamily="34" charset="0"/>
                <a:ea typeface="Segoe UI Black" panose="020B0A02040204020203" pitchFamily="34" charset="0"/>
              </a:rPr>
              <a:t>Perempuan yang </a:t>
            </a:r>
            <a:r>
              <a:rPr lang="en-US" dirty="0" err="1">
                <a:solidFill>
                  <a:srgbClr val="66FFFF"/>
                </a:solidFill>
                <a:latin typeface="Franklin Gothic Heavy" panose="020B0903020102020204" pitchFamily="34" charset="0"/>
                <a:ea typeface="Segoe UI Black" panose="020B0A02040204020203" pitchFamily="34" charset="0"/>
              </a:rPr>
              <a:t>sakit</a:t>
            </a:r>
            <a:r>
              <a:rPr lang="en-US" dirty="0">
                <a:solidFill>
                  <a:srgbClr val="66FFFF"/>
                </a:solidFill>
                <a:latin typeface="Franklin Gothic Heavy" panose="020B0903020102020204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66FFFF"/>
                </a:solidFill>
                <a:latin typeface="Franklin Gothic Heavy" panose="020B0903020102020204" pitchFamily="34" charset="0"/>
                <a:ea typeface="Segoe UI Black" panose="020B0A02040204020203" pitchFamily="34" charset="0"/>
              </a:rPr>
              <a:t>pendarahan</a:t>
            </a:r>
            <a:r>
              <a:rPr lang="en-US" dirty="0">
                <a:solidFill>
                  <a:srgbClr val="66FFFF"/>
                </a:solidFill>
                <a:latin typeface="Franklin Gothic Heavy" panose="020B0903020102020204" pitchFamily="34" charset="0"/>
                <a:ea typeface="Segoe UI Black" panose="020B0A02040204020203" pitchFamily="34" charset="0"/>
              </a:rPr>
              <a:t> dan </a:t>
            </a:r>
            <a:r>
              <a:rPr lang="en-US" dirty="0" err="1">
                <a:solidFill>
                  <a:srgbClr val="66FFFF"/>
                </a:solidFill>
                <a:latin typeface="Franklin Gothic Heavy" panose="020B0903020102020204" pitchFamily="34" charset="0"/>
                <a:ea typeface="Segoe UI Black" panose="020B0A02040204020203" pitchFamily="34" charset="0"/>
              </a:rPr>
              <a:t>anak</a:t>
            </a:r>
            <a:r>
              <a:rPr lang="en-US" dirty="0">
                <a:solidFill>
                  <a:srgbClr val="66FFFF"/>
                </a:solidFill>
                <a:latin typeface="Franklin Gothic Heavy" panose="020B0903020102020204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66FFFF"/>
                </a:solidFill>
                <a:latin typeface="Franklin Gothic Heavy" panose="020B0903020102020204" pitchFamily="34" charset="0"/>
                <a:ea typeface="Segoe UI Black" panose="020B0A02040204020203" pitchFamily="34" charset="0"/>
              </a:rPr>
              <a:t>Yairus</a:t>
            </a:r>
            <a:r>
              <a:rPr lang="en-US" dirty="0">
                <a:solidFill>
                  <a:srgbClr val="66FFFF"/>
                </a:solidFill>
                <a:latin typeface="Franklin Gothic Heavy" panose="020B0903020102020204" pitchFamily="34" charset="0"/>
                <a:ea typeface="Segoe UI Black" panose="020B0A02040204020203" pitchFamily="34" charset="0"/>
              </a:rPr>
              <a:t> (Mat. 9:18-26; Mrk. 5:21-43; Luk. 8:40-56)</a:t>
            </a:r>
          </a:p>
          <a:p>
            <a:r>
              <a:rPr lang="en-US" dirty="0">
                <a:solidFill>
                  <a:srgbClr val="66FFFF"/>
                </a:solidFill>
                <a:latin typeface="Franklin Gothic Heavy" panose="020B0903020102020204" pitchFamily="34" charset="0"/>
                <a:ea typeface="Segoe UI Black" panose="020B0A02040204020203" pitchFamily="34" charset="0"/>
              </a:rPr>
              <a:t>Orang </a:t>
            </a:r>
            <a:r>
              <a:rPr lang="en-US" dirty="0" err="1">
                <a:solidFill>
                  <a:srgbClr val="66FFFF"/>
                </a:solidFill>
                <a:latin typeface="Franklin Gothic Heavy" panose="020B0903020102020204" pitchFamily="34" charset="0"/>
                <a:ea typeface="Segoe UI Black" panose="020B0A02040204020203" pitchFamily="34" charset="0"/>
              </a:rPr>
              <a:t>buta</a:t>
            </a:r>
            <a:r>
              <a:rPr lang="en-US" dirty="0">
                <a:solidFill>
                  <a:srgbClr val="66FFFF"/>
                </a:solidFill>
                <a:latin typeface="Franklin Gothic Heavy" panose="020B0903020102020204" pitchFamily="34" charset="0"/>
                <a:ea typeface="Segoe UI Black" panose="020B0A02040204020203" pitchFamily="34" charset="0"/>
              </a:rPr>
              <a:t> (Mat. 9:27-28; Mrk. 8: 22-26)</a:t>
            </a:r>
          </a:p>
          <a:p>
            <a:r>
              <a:rPr lang="en-US" dirty="0">
                <a:solidFill>
                  <a:srgbClr val="66FFFF"/>
                </a:solidFill>
                <a:latin typeface="Franklin Gothic Heavy" panose="020B0903020102020204" pitchFamily="34" charset="0"/>
                <a:ea typeface="Segoe UI Black" panose="020B0A02040204020203" pitchFamily="34" charset="0"/>
              </a:rPr>
              <a:t>Orang </a:t>
            </a:r>
            <a:r>
              <a:rPr lang="en-US" dirty="0" err="1">
                <a:solidFill>
                  <a:srgbClr val="66FFFF"/>
                </a:solidFill>
                <a:latin typeface="Franklin Gothic Heavy" panose="020B0903020102020204" pitchFamily="34" charset="0"/>
                <a:ea typeface="Segoe UI Black" panose="020B0A02040204020203" pitchFamily="34" charset="0"/>
              </a:rPr>
              <a:t>bisu</a:t>
            </a:r>
            <a:r>
              <a:rPr lang="en-US" dirty="0">
                <a:solidFill>
                  <a:srgbClr val="66FFFF"/>
                </a:solidFill>
                <a:latin typeface="Franklin Gothic Heavy" panose="020B0903020102020204" pitchFamily="34" charset="0"/>
                <a:ea typeface="Segoe UI Black" panose="020B0A02040204020203" pitchFamily="34" charset="0"/>
              </a:rPr>
              <a:t> (Mat. 9:32-33) </a:t>
            </a:r>
            <a:endParaRPr lang="id-ID" dirty="0">
              <a:solidFill>
                <a:srgbClr val="66FFFF"/>
              </a:solidFill>
              <a:latin typeface="Franklin Gothic Heavy" panose="020B0903020102020204" pitchFamily="34" charset="0"/>
              <a:ea typeface="Segoe UI Black" panose="020B0A02040204020203" pitchFamily="34" charset="0"/>
            </a:endParaRPr>
          </a:p>
          <a:p>
            <a:endParaRPr lang="en-US" dirty="0">
              <a:solidFill>
                <a:srgbClr val="FFFF00"/>
              </a:solidFill>
              <a:effectLst/>
              <a:latin typeface="Franklin Gothic Heavy" panose="020B0903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id-ID" dirty="0">
              <a:solidFill>
                <a:srgbClr val="FFFF00"/>
              </a:solidFill>
              <a:effectLst/>
              <a:latin typeface="Franklin Gothic Heavy" panose="020B0903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id-ID" dirty="0">
              <a:solidFill>
                <a:srgbClr val="FFFF00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9373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F65D9-04E5-438F-810C-FD4F914F3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917448"/>
          </a:xfrm>
        </p:spPr>
        <p:txBody>
          <a:bodyPr/>
          <a:lstStyle/>
          <a:p>
            <a:pPr algn="l"/>
            <a:r>
              <a:rPr lang="en-US" cap="none" dirty="0">
                <a:solidFill>
                  <a:srgbClr val="FFC000"/>
                </a:solidFill>
                <a:latin typeface="Franklin Gothic Heavy" panose="020B0903020102020204" pitchFamily="34" charset="0"/>
              </a:rPr>
              <a:t>Kuasa </a:t>
            </a:r>
            <a:r>
              <a:rPr lang="en-US" cap="none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Mujizat</a:t>
            </a:r>
            <a:r>
              <a:rPr lang="en-US" cap="none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Dan </a:t>
            </a:r>
            <a:r>
              <a:rPr lang="en-US" cap="none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Kesembuhan</a:t>
            </a:r>
            <a:r>
              <a:rPr lang="en-US" cap="none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</a:t>
            </a:r>
            <a:endParaRPr lang="id-ID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E6EBC-806C-42E5-BE93-2E353976C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27049"/>
            <a:ext cx="10353762" cy="4264151"/>
          </a:xfrm>
        </p:spPr>
        <p:txBody>
          <a:bodyPr>
            <a:noAutofit/>
          </a:bodyPr>
          <a:lstStyle/>
          <a:p>
            <a:pPr marL="355600" indent="-3556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Anak perempuan Kanaan (Mat. 15:21-27)</a:t>
            </a:r>
          </a:p>
          <a:p>
            <a:pPr marL="355600" indent="-3556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Anak </a:t>
            </a:r>
            <a:r>
              <a:rPr 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laki-laki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yang </a:t>
            </a:r>
            <a:r>
              <a:rPr 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kerasukan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Setan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(Mat. 17:14-18; </a:t>
            </a:r>
            <a:r>
              <a:rPr 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Mrk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. 9:14-29; </a:t>
            </a:r>
            <a:r>
              <a:rPr 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Luk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. 9:37-43)</a:t>
            </a:r>
          </a:p>
          <a:p>
            <a:pPr marL="355600" indent="-3556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10 orang </a:t>
            </a:r>
            <a:r>
              <a:rPr 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kusta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(</a:t>
            </a:r>
            <a:r>
              <a:rPr 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Luk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. 17:11-19)</a:t>
            </a:r>
          </a:p>
          <a:p>
            <a:pPr marL="355600" indent="-3556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Orang </a:t>
            </a:r>
            <a:r>
              <a:rPr 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buta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sejak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lahir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(Yoh. 9:1-7)</a:t>
            </a:r>
          </a:p>
          <a:p>
            <a:pPr marL="355600" indent="-3556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Ibu yang </a:t>
            </a:r>
            <a:r>
              <a:rPr 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sakit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bungkuk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(</a:t>
            </a:r>
            <a:r>
              <a:rPr 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Luk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. 13:11-17)</a:t>
            </a:r>
          </a:p>
          <a:p>
            <a:pPr marL="355600" indent="-3556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Orang yang </a:t>
            </a:r>
            <a:r>
              <a:rPr 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sakit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busung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air (</a:t>
            </a:r>
            <a:r>
              <a:rPr 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Luk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14:1-6)</a:t>
            </a:r>
          </a:p>
          <a:p>
            <a:pPr marL="355600" indent="-3556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Anak Janda </a:t>
            </a:r>
            <a:r>
              <a:rPr 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dibangkitkan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(</a:t>
            </a:r>
            <a:r>
              <a:rPr 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Luk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. 7:11-17)</a:t>
            </a:r>
          </a:p>
          <a:p>
            <a:pPr marL="355600" indent="-3556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Lazarus </a:t>
            </a:r>
            <a:r>
              <a:rPr 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dibangkitkan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(Yoh. 11:1-57)</a:t>
            </a:r>
          </a:p>
          <a:p>
            <a:pPr marL="355600" indent="-3556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id-ID" sz="2400" dirty="0">
              <a:solidFill>
                <a:schemeClr val="accent6">
                  <a:lumMod val="60000"/>
                  <a:lumOff val="4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817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4204E-45BA-495C-80FE-363607DCF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219457"/>
            <a:ext cx="10353761" cy="1188720"/>
          </a:xfrm>
        </p:spPr>
        <p:txBody>
          <a:bodyPr/>
          <a:lstStyle/>
          <a:p>
            <a:pPr algn="l"/>
            <a:r>
              <a:rPr lang="en-US" cap="none" dirty="0">
                <a:solidFill>
                  <a:srgbClr val="FFC000"/>
                </a:solidFill>
                <a:latin typeface="Franklin Gothic Heavy" panose="020B0903020102020204" pitchFamily="34" charset="0"/>
              </a:rPr>
              <a:t>Kuasa </a:t>
            </a:r>
            <a:r>
              <a:rPr lang="en-US" cap="none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Mujizat</a:t>
            </a:r>
            <a:r>
              <a:rPr lang="en-US" cap="none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Dan </a:t>
            </a:r>
            <a:r>
              <a:rPr lang="en-US" cap="none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Kesembuhan</a:t>
            </a:r>
            <a:r>
              <a:rPr lang="en-US" cap="none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</a:t>
            </a:r>
            <a:endParaRPr lang="id-ID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1DD0C-0EBF-40FF-B5DB-C7058C674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289304"/>
            <a:ext cx="10353762" cy="47548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66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Air menjadi </a:t>
            </a:r>
            <a:r>
              <a:rPr lang="en-US" sz="2400" dirty="0" err="1">
                <a:solidFill>
                  <a:srgbClr val="66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anggur</a:t>
            </a:r>
            <a:r>
              <a:rPr lang="en-US" sz="2400" dirty="0">
                <a:solidFill>
                  <a:srgbClr val="66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(Yoh. 2:1-11)</a:t>
            </a: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rgbClr val="66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Menangkap</a:t>
            </a:r>
            <a:r>
              <a:rPr lang="en-US" sz="2400" dirty="0">
                <a:solidFill>
                  <a:srgbClr val="66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ikan (</a:t>
            </a:r>
            <a:r>
              <a:rPr lang="en-US" sz="2400" dirty="0" err="1">
                <a:solidFill>
                  <a:srgbClr val="66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Luk</a:t>
            </a:r>
            <a:r>
              <a:rPr lang="en-US" sz="2400" dirty="0">
                <a:solidFill>
                  <a:srgbClr val="66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. 5:1-11)</a:t>
            </a: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rgbClr val="66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Angin</a:t>
            </a:r>
            <a:r>
              <a:rPr lang="en-US" sz="2400" dirty="0">
                <a:solidFill>
                  <a:srgbClr val="66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rebut </a:t>
            </a:r>
            <a:r>
              <a:rPr lang="en-US" sz="2400" dirty="0" err="1">
                <a:solidFill>
                  <a:srgbClr val="66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diredakan</a:t>
            </a:r>
            <a:r>
              <a:rPr lang="en-US" sz="2400" dirty="0">
                <a:solidFill>
                  <a:srgbClr val="66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(Mat. 8:23-27; </a:t>
            </a:r>
            <a:r>
              <a:rPr lang="en-US" sz="2400" dirty="0" err="1">
                <a:solidFill>
                  <a:srgbClr val="66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Mrk</a:t>
            </a:r>
            <a:r>
              <a:rPr lang="en-US" sz="2400" dirty="0">
                <a:solidFill>
                  <a:srgbClr val="66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. 4:7-41; </a:t>
            </a:r>
            <a:r>
              <a:rPr lang="en-US" sz="2400" dirty="0" err="1">
                <a:solidFill>
                  <a:srgbClr val="66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Luk</a:t>
            </a:r>
            <a:r>
              <a:rPr lang="en-US" sz="2400" dirty="0">
                <a:solidFill>
                  <a:srgbClr val="66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. 8:22-25)</a:t>
            </a: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rgbClr val="66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Memberi</a:t>
            </a:r>
            <a:r>
              <a:rPr lang="en-US" sz="2400" dirty="0">
                <a:solidFill>
                  <a:srgbClr val="66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makan</a:t>
            </a:r>
            <a:r>
              <a:rPr lang="en-US" sz="2400" dirty="0">
                <a:solidFill>
                  <a:srgbClr val="66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5000 orang (Mat. 14:13-21; Mrk. 6:30-44; Luk. 9:10-17; Yoh. 6:1-15)</a:t>
            </a: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rgbClr val="66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Yesus</a:t>
            </a:r>
            <a:r>
              <a:rPr lang="en-US" sz="2400" dirty="0">
                <a:solidFill>
                  <a:srgbClr val="66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berjalan</a:t>
            </a:r>
            <a:r>
              <a:rPr lang="en-US" sz="2400" dirty="0">
                <a:solidFill>
                  <a:srgbClr val="66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di atas air ( Mat. 14:25-33; </a:t>
            </a:r>
            <a:r>
              <a:rPr lang="en-US" sz="2400" dirty="0" err="1">
                <a:solidFill>
                  <a:srgbClr val="66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Mrk</a:t>
            </a:r>
            <a:r>
              <a:rPr lang="en-US" sz="2400" dirty="0">
                <a:solidFill>
                  <a:srgbClr val="66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. 6:48-52; Yoh. 6:15-21)</a:t>
            </a: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rgbClr val="66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Memberi</a:t>
            </a:r>
            <a:r>
              <a:rPr lang="en-US" sz="2400" dirty="0">
                <a:solidFill>
                  <a:srgbClr val="66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makan</a:t>
            </a:r>
            <a:r>
              <a:rPr lang="en-US" sz="2400" dirty="0">
                <a:solidFill>
                  <a:srgbClr val="66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4000 orang (Mat. 15:32-39; </a:t>
            </a:r>
            <a:r>
              <a:rPr lang="en-US" sz="2400" dirty="0" err="1">
                <a:solidFill>
                  <a:srgbClr val="66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Mrk</a:t>
            </a:r>
            <a:r>
              <a:rPr lang="en-US" sz="2400" dirty="0">
                <a:solidFill>
                  <a:srgbClr val="66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. 8:1-9)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66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Uang dari dalam </a:t>
            </a:r>
            <a:r>
              <a:rPr lang="en-US" sz="2400" dirty="0" err="1">
                <a:solidFill>
                  <a:srgbClr val="66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mulut</a:t>
            </a:r>
            <a:r>
              <a:rPr lang="en-US" sz="2400" dirty="0">
                <a:solidFill>
                  <a:srgbClr val="66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ikan (Mat. 17:24-27)</a:t>
            </a: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rgbClr val="66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Pohon</a:t>
            </a:r>
            <a:r>
              <a:rPr lang="en-US" sz="2400" dirty="0">
                <a:solidFill>
                  <a:srgbClr val="66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ara</a:t>
            </a:r>
            <a:r>
              <a:rPr lang="en-US" sz="2400" dirty="0">
                <a:solidFill>
                  <a:srgbClr val="66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dikutuk</a:t>
            </a:r>
            <a:r>
              <a:rPr lang="en-US" sz="2400" dirty="0">
                <a:solidFill>
                  <a:srgbClr val="66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(Mat. 21:18-22; </a:t>
            </a:r>
            <a:r>
              <a:rPr lang="en-US" sz="2400" dirty="0" err="1">
                <a:solidFill>
                  <a:srgbClr val="66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Mrk</a:t>
            </a:r>
            <a:r>
              <a:rPr lang="en-US" sz="2400" dirty="0">
                <a:solidFill>
                  <a:srgbClr val="66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. 11:12-14)</a:t>
            </a:r>
            <a:endParaRPr lang="id-ID" sz="2400" dirty="0">
              <a:solidFill>
                <a:srgbClr val="66FFFF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30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1AFEA-47E5-4D66-9A97-0D872CB13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C000"/>
                </a:solidFill>
                <a:latin typeface="Arial Black" panose="020B0A04020102020204" pitchFamily="34" charset="0"/>
              </a:rPr>
              <a:t>Keputusan KONSILI</a:t>
            </a:r>
            <a:endParaRPr lang="id-ID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3A38F-C02F-49FC-9086-70BCD566F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Konsili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320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Efesus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(431 M) </a:t>
            </a:r>
            <a:r>
              <a:rPr lang="en-US" sz="320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mengakui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320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bahwa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320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Yesus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320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memiliki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320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dua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3200" u="sng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kodrat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320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yaitu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320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manusia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dan Allah dalam </a:t>
            </a:r>
            <a:r>
              <a:rPr lang="en-US" sz="320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satu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320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pribadi</a:t>
            </a:r>
            <a:endParaRPr lang="id-ID" sz="32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Konsili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320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Konstantinopel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320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Ketiga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(680-681 M) </a:t>
            </a:r>
            <a:r>
              <a:rPr lang="en-US" sz="320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menegaskan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320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kembali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320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bahwa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320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Yesus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320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hanya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320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memiliki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320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satu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320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kehendak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(</a:t>
            </a:r>
            <a:r>
              <a:rPr lang="en-US" sz="320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kehendak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320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ilahi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) dalam dua </a:t>
            </a:r>
            <a:r>
              <a:rPr lang="en-US" sz="3200" u="sng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kodrat</a:t>
            </a:r>
            <a:r>
              <a:rPr lang="en-US" sz="3200" u="sng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-Nya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 </a:t>
            </a:r>
            <a:r>
              <a:rPr lang="en-US" sz="320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yaitu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320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manusia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dan Allah</a:t>
            </a:r>
            <a:endParaRPr lang="id-ID" sz="3600" dirty="0">
              <a:solidFill>
                <a:schemeClr val="accent1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963211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FA9ED-93E3-44AE-936E-862F645D0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C000"/>
                </a:solidFill>
                <a:latin typeface="Franklin Gothic Heavy" panose="020B0903020102020204" pitchFamily="34" charset="0"/>
              </a:rPr>
              <a:t>KEBANGKITAN DARI KEMATIAN</a:t>
            </a:r>
            <a:endParaRPr lang="id-ID" dirty="0">
              <a:solidFill>
                <a:srgbClr val="FFC0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1A362-2F90-48B2-B3D2-D00B2937D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Kebangkitan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Yesus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setelah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kematian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-Nya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adalah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salah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satu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landasan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utama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dalam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kepercayaan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Kristen.</a:t>
            </a:r>
          </a:p>
          <a:p>
            <a:r>
              <a:rPr lang="en-US" sz="2800" dirty="0" err="1">
                <a:solidFill>
                  <a:srgbClr val="99FF33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Kebangkitan</a:t>
            </a:r>
            <a:r>
              <a:rPr lang="en-US" sz="2800" dirty="0">
                <a:solidFill>
                  <a:srgbClr val="99FF33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-Nya </a:t>
            </a:r>
            <a:r>
              <a:rPr lang="en-US" sz="2800" dirty="0" err="1">
                <a:solidFill>
                  <a:srgbClr val="99FF33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menunjukkan</a:t>
            </a:r>
            <a:r>
              <a:rPr lang="en-US" sz="2800" dirty="0">
                <a:solidFill>
                  <a:srgbClr val="99FF33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99FF33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kekuatan</a:t>
            </a:r>
            <a:r>
              <a:rPr lang="en-US" sz="2800" dirty="0">
                <a:solidFill>
                  <a:srgbClr val="99FF33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Allah yang </a:t>
            </a:r>
            <a:r>
              <a:rPr lang="en-US" sz="2800" dirty="0" err="1">
                <a:solidFill>
                  <a:srgbClr val="99FF33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mengatasi</a:t>
            </a:r>
            <a:r>
              <a:rPr lang="en-US" sz="2800" dirty="0">
                <a:solidFill>
                  <a:srgbClr val="99FF33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99FF33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kematian</a:t>
            </a:r>
            <a:r>
              <a:rPr lang="en-US" sz="2800" dirty="0">
                <a:solidFill>
                  <a:srgbClr val="99FF33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dan </a:t>
            </a:r>
            <a:r>
              <a:rPr lang="en-US" sz="2800" dirty="0" err="1">
                <a:solidFill>
                  <a:srgbClr val="99FF33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memberikan</a:t>
            </a:r>
            <a:r>
              <a:rPr lang="en-US" sz="2800" dirty="0">
                <a:solidFill>
                  <a:srgbClr val="99FF33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99FF33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kehidupan</a:t>
            </a:r>
            <a:r>
              <a:rPr lang="en-US" sz="2800" dirty="0">
                <a:solidFill>
                  <a:srgbClr val="99FF33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99FF33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kekal</a:t>
            </a:r>
            <a:r>
              <a:rPr lang="en-US" sz="2800" dirty="0">
                <a:solidFill>
                  <a:srgbClr val="99FF33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99FF33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Ini</a:t>
            </a:r>
            <a:r>
              <a:rPr lang="en-US" sz="2800" dirty="0">
                <a:solidFill>
                  <a:srgbClr val="99FF33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99FF33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dianggap</a:t>
            </a:r>
            <a:r>
              <a:rPr lang="en-US" sz="2800" dirty="0">
                <a:solidFill>
                  <a:srgbClr val="99FF33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sebagai </a:t>
            </a:r>
            <a:r>
              <a:rPr lang="en-US" sz="2800" dirty="0" err="1">
                <a:solidFill>
                  <a:srgbClr val="99FF33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bukti</a:t>
            </a:r>
            <a:r>
              <a:rPr lang="en-US" sz="2800" dirty="0">
                <a:solidFill>
                  <a:srgbClr val="99FF33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kuat </a:t>
            </a:r>
            <a:r>
              <a:rPr lang="en-US" sz="2800" dirty="0" err="1">
                <a:solidFill>
                  <a:srgbClr val="99FF33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bahwa</a:t>
            </a:r>
            <a:r>
              <a:rPr lang="en-US" sz="2800" dirty="0">
                <a:solidFill>
                  <a:srgbClr val="99FF33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99FF33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Yesus</a:t>
            </a:r>
            <a:r>
              <a:rPr lang="en-US" sz="2800" dirty="0">
                <a:solidFill>
                  <a:srgbClr val="99FF33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99FF33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adalah</a:t>
            </a:r>
            <a:r>
              <a:rPr lang="en-US" sz="2800" dirty="0">
                <a:solidFill>
                  <a:srgbClr val="99FF33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Allah yang </a:t>
            </a:r>
            <a:r>
              <a:rPr lang="en-US" sz="2800" dirty="0" err="1">
                <a:solidFill>
                  <a:srgbClr val="99FF33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memiliki</a:t>
            </a:r>
            <a:r>
              <a:rPr lang="en-US" sz="2800" dirty="0">
                <a:solidFill>
                  <a:srgbClr val="99FF33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99FF33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otoritas</a:t>
            </a:r>
            <a:r>
              <a:rPr lang="en-US" sz="2800" dirty="0">
                <a:solidFill>
                  <a:srgbClr val="99FF33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atas </a:t>
            </a:r>
            <a:r>
              <a:rPr lang="en-US" sz="2800" dirty="0" err="1">
                <a:solidFill>
                  <a:srgbClr val="99FF33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kehidupan</a:t>
            </a:r>
            <a:r>
              <a:rPr lang="en-US" sz="2800" dirty="0">
                <a:solidFill>
                  <a:srgbClr val="99FF33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dan </a:t>
            </a:r>
            <a:r>
              <a:rPr lang="en-US" sz="2800" dirty="0" err="1">
                <a:solidFill>
                  <a:srgbClr val="99FF33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kematian</a:t>
            </a:r>
            <a:r>
              <a:rPr lang="en-US" sz="2800" dirty="0">
                <a:solidFill>
                  <a:srgbClr val="99FF33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.</a:t>
            </a:r>
            <a:endParaRPr lang="id-ID" sz="2800" dirty="0">
              <a:solidFill>
                <a:srgbClr val="99FF33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  <a:p>
            <a:endParaRPr lang="id-ID" sz="32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2994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FA9ED-93E3-44AE-936E-862F645D0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C000"/>
                </a:solidFill>
                <a:latin typeface="Franklin Gothic Heavy" panose="020B0903020102020204" pitchFamily="34" charset="0"/>
              </a:rPr>
              <a:t>KEBANGKITAN DARI KEMATIAN</a:t>
            </a:r>
            <a:endParaRPr lang="id-ID" dirty="0">
              <a:solidFill>
                <a:srgbClr val="FFC0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1A362-2F90-48B2-B3D2-D00B2937D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883664"/>
            <a:ext cx="10353762" cy="3907536"/>
          </a:xfrm>
        </p:spPr>
        <p:txBody>
          <a:bodyPr>
            <a:normAutofit/>
          </a:bodyPr>
          <a:lstStyle/>
          <a:p>
            <a:pPr marL="355600" indent="-355600">
              <a:buFont typeface="Wingdings" panose="05000000000000000000" pitchFamily="2" charset="2"/>
              <a:buChar char="q"/>
            </a:pPr>
            <a:r>
              <a:rPr lang="en-US" sz="1800" b="0" i="0" u="none" strike="noStrike" baseline="0" dirty="0" err="1">
                <a:solidFill>
                  <a:srgbClr val="99FF33"/>
                </a:solidFill>
                <a:latin typeface="Franklin Gothic Heavy" panose="020B0903020102020204" pitchFamily="34" charset="0"/>
              </a:rPr>
              <a:t>Kepada</a:t>
            </a:r>
            <a:r>
              <a:rPr lang="en-US" sz="1800" b="0" i="0" u="none" strike="noStrike" baseline="0" dirty="0">
                <a:solidFill>
                  <a:srgbClr val="99FF33"/>
                </a:solidFill>
                <a:latin typeface="Franklin Gothic Heavy" panose="020B09030201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99FF33"/>
                </a:solidFill>
                <a:latin typeface="Franklin Gothic Heavy" panose="020B0903020102020204" pitchFamily="34" charset="0"/>
              </a:rPr>
              <a:t>mereka</a:t>
            </a:r>
            <a:r>
              <a:rPr lang="en-US" sz="1800" b="0" i="0" u="none" strike="noStrike" baseline="0" dirty="0">
                <a:solidFill>
                  <a:srgbClr val="99FF33"/>
                </a:solidFill>
                <a:latin typeface="Franklin Gothic Heavy" panose="020B09030201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99FF33"/>
                </a:solidFill>
                <a:latin typeface="Franklin Gothic Heavy" panose="020B0903020102020204" pitchFamily="34" charset="0"/>
              </a:rPr>
              <a:t>Ia</a:t>
            </a:r>
            <a:r>
              <a:rPr lang="en-US" sz="1800" b="0" i="0" u="none" strike="noStrike" baseline="0" dirty="0">
                <a:solidFill>
                  <a:srgbClr val="99FF33"/>
                </a:solidFill>
                <a:latin typeface="Franklin Gothic Heavy" panose="020B09030201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99FF33"/>
                </a:solidFill>
                <a:latin typeface="Franklin Gothic Heavy" panose="020B0903020102020204" pitchFamily="34" charset="0"/>
              </a:rPr>
              <a:t>menunjukkan</a:t>
            </a:r>
            <a:r>
              <a:rPr lang="en-US" sz="1800" b="0" i="0" u="none" strike="noStrike" baseline="0" dirty="0">
                <a:solidFill>
                  <a:srgbClr val="99FF33"/>
                </a:solidFill>
                <a:latin typeface="Franklin Gothic Heavy" panose="020B09030201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99FF33"/>
                </a:solidFill>
                <a:latin typeface="Franklin Gothic Heavy" panose="020B0903020102020204" pitchFamily="34" charset="0"/>
              </a:rPr>
              <a:t>diri</a:t>
            </a:r>
            <a:r>
              <a:rPr lang="en-US" sz="1800" b="0" i="0" u="none" strike="noStrike" baseline="0" dirty="0">
                <a:solidFill>
                  <a:srgbClr val="99FF33"/>
                </a:solidFill>
                <a:latin typeface="Franklin Gothic Heavy" panose="020B0903020102020204" pitchFamily="34" charset="0"/>
              </a:rPr>
              <a:t>-Nya </a:t>
            </a:r>
            <a:r>
              <a:rPr lang="en-US" sz="1800" b="0" i="0" u="none" strike="noStrike" baseline="0" dirty="0" err="1">
                <a:solidFill>
                  <a:srgbClr val="99FF33"/>
                </a:solidFill>
                <a:latin typeface="Franklin Gothic Heavy" panose="020B0903020102020204" pitchFamily="34" charset="0"/>
              </a:rPr>
              <a:t>setelah</a:t>
            </a:r>
            <a:r>
              <a:rPr lang="en-US" sz="1800" b="0" i="0" u="none" strike="noStrike" baseline="0" dirty="0">
                <a:solidFill>
                  <a:srgbClr val="99FF33"/>
                </a:solidFill>
                <a:latin typeface="Franklin Gothic Heavy" panose="020B09030201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99FF33"/>
                </a:solidFill>
                <a:latin typeface="Franklin Gothic Heavy" panose="020B0903020102020204" pitchFamily="34" charset="0"/>
              </a:rPr>
              <a:t>penderitaan</a:t>
            </a:r>
            <a:r>
              <a:rPr lang="en-US" sz="1800" b="0" i="0" u="none" strike="noStrike" baseline="0" dirty="0">
                <a:solidFill>
                  <a:srgbClr val="99FF33"/>
                </a:solidFill>
                <a:latin typeface="Franklin Gothic Heavy" panose="020B0903020102020204" pitchFamily="34" charset="0"/>
              </a:rPr>
              <a:t>-Nya </a:t>
            </a:r>
            <a:r>
              <a:rPr lang="en-US" sz="1800" b="0" i="0" u="none" strike="noStrike" baseline="0" dirty="0" err="1">
                <a:solidFill>
                  <a:srgbClr val="99FF33"/>
                </a:solidFill>
                <a:latin typeface="Franklin Gothic Heavy" panose="020B0903020102020204" pitchFamily="34" charset="0"/>
              </a:rPr>
              <a:t>selesai</a:t>
            </a:r>
            <a:r>
              <a:rPr lang="en-US" sz="1800" b="0" i="0" u="none" strike="noStrike" baseline="0" dirty="0">
                <a:solidFill>
                  <a:srgbClr val="99FF33"/>
                </a:solidFill>
                <a:latin typeface="Franklin Gothic Heavy" panose="020B0903020102020204" pitchFamily="34" charset="0"/>
              </a:rPr>
              <a:t>, dan </a:t>
            </a:r>
            <a:r>
              <a:rPr lang="en-US" sz="1800" b="0" i="0" u="none" strike="noStrike" baseline="0" dirty="0" err="1">
                <a:solidFill>
                  <a:srgbClr val="99FF33"/>
                </a:solidFill>
                <a:latin typeface="Franklin Gothic Heavy" panose="020B0903020102020204" pitchFamily="34" charset="0"/>
              </a:rPr>
              <a:t>dengan</a:t>
            </a:r>
            <a:r>
              <a:rPr lang="en-US" sz="1800" b="0" i="0" u="none" strike="noStrike" baseline="0" dirty="0">
                <a:solidFill>
                  <a:srgbClr val="99FF33"/>
                </a:solidFill>
                <a:latin typeface="Franklin Gothic Heavy" panose="020B09030201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99FF33"/>
                </a:solidFill>
                <a:latin typeface="Franklin Gothic Heavy" panose="020B0903020102020204" pitchFamily="34" charset="0"/>
              </a:rPr>
              <a:t>banyak</a:t>
            </a:r>
            <a:r>
              <a:rPr lang="en-US" sz="1800" b="0" i="0" u="none" strike="noStrike" baseline="0" dirty="0">
                <a:solidFill>
                  <a:srgbClr val="99FF33"/>
                </a:solidFill>
                <a:latin typeface="Franklin Gothic Heavy" panose="020B09030201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99FF33"/>
                </a:solidFill>
                <a:latin typeface="Franklin Gothic Heavy" panose="020B0903020102020204" pitchFamily="34" charset="0"/>
              </a:rPr>
              <a:t>tanda</a:t>
            </a:r>
            <a:r>
              <a:rPr lang="en-US" sz="1800" b="0" i="0" u="none" strike="noStrike" baseline="0" dirty="0">
                <a:solidFill>
                  <a:srgbClr val="99FF33"/>
                </a:solidFill>
                <a:latin typeface="Franklin Gothic Heavy" panose="020B0903020102020204" pitchFamily="34" charset="0"/>
              </a:rPr>
              <a:t> </a:t>
            </a:r>
            <a:r>
              <a:rPr lang="en-US" sz="1800" b="0" i="0" u="sng" strike="noStrike" baseline="0" dirty="0" err="1">
                <a:solidFill>
                  <a:srgbClr val="99FF33"/>
                </a:solidFill>
                <a:latin typeface="Franklin Gothic Heavy" panose="020B0903020102020204" pitchFamily="34" charset="0"/>
              </a:rPr>
              <a:t>Ia</a:t>
            </a:r>
            <a:r>
              <a:rPr lang="en-US" sz="1800" b="0" i="0" u="sng" strike="noStrike" baseline="0" dirty="0">
                <a:solidFill>
                  <a:srgbClr val="99FF33"/>
                </a:solidFill>
                <a:latin typeface="Franklin Gothic Heavy" panose="020B0903020102020204" pitchFamily="34" charset="0"/>
              </a:rPr>
              <a:t> </a:t>
            </a:r>
            <a:r>
              <a:rPr lang="en-US" sz="1800" b="0" i="0" u="sng" strike="noStrike" baseline="0" dirty="0" err="1">
                <a:solidFill>
                  <a:srgbClr val="99FF33"/>
                </a:solidFill>
                <a:latin typeface="Franklin Gothic Heavy" panose="020B0903020102020204" pitchFamily="34" charset="0"/>
              </a:rPr>
              <a:t>membuktikan</a:t>
            </a:r>
            <a:r>
              <a:rPr lang="en-US" sz="1800" b="0" i="0" u="sng" strike="noStrike" baseline="0" dirty="0">
                <a:solidFill>
                  <a:srgbClr val="99FF33"/>
                </a:solidFill>
                <a:latin typeface="Franklin Gothic Heavy" panose="020B0903020102020204" pitchFamily="34" charset="0"/>
              </a:rPr>
              <a:t>, </a:t>
            </a:r>
            <a:r>
              <a:rPr lang="en-US" sz="1800" b="0" i="0" u="sng" strike="noStrike" baseline="0" dirty="0" err="1">
                <a:solidFill>
                  <a:srgbClr val="99FF33"/>
                </a:solidFill>
                <a:latin typeface="Franklin Gothic Heavy" panose="020B0903020102020204" pitchFamily="34" charset="0"/>
              </a:rPr>
              <a:t>bahwa</a:t>
            </a:r>
            <a:r>
              <a:rPr lang="en-US" sz="1800" b="0" i="0" u="sng" strike="noStrike" baseline="0" dirty="0">
                <a:solidFill>
                  <a:srgbClr val="99FF33"/>
                </a:solidFill>
                <a:latin typeface="Franklin Gothic Heavy" panose="020B0903020102020204" pitchFamily="34" charset="0"/>
              </a:rPr>
              <a:t> </a:t>
            </a:r>
            <a:r>
              <a:rPr lang="en-US" sz="1800" b="0" i="0" u="sng" strike="noStrike" baseline="0" dirty="0" err="1">
                <a:solidFill>
                  <a:srgbClr val="99FF33"/>
                </a:solidFill>
                <a:latin typeface="Franklin Gothic Heavy" panose="020B0903020102020204" pitchFamily="34" charset="0"/>
              </a:rPr>
              <a:t>Ia</a:t>
            </a:r>
            <a:r>
              <a:rPr lang="en-US" sz="1800" b="0" i="0" u="sng" strike="noStrike" baseline="0" dirty="0">
                <a:solidFill>
                  <a:srgbClr val="99FF33"/>
                </a:solidFill>
                <a:latin typeface="Franklin Gothic Heavy" panose="020B0903020102020204" pitchFamily="34" charset="0"/>
              </a:rPr>
              <a:t> </a:t>
            </a:r>
            <a:r>
              <a:rPr lang="en-US" sz="1800" b="0" i="0" u="sng" strike="noStrike" baseline="0" dirty="0" err="1">
                <a:solidFill>
                  <a:srgbClr val="99FF33"/>
                </a:solidFill>
                <a:latin typeface="Franklin Gothic Heavy" panose="020B0903020102020204" pitchFamily="34" charset="0"/>
              </a:rPr>
              <a:t>hidup</a:t>
            </a:r>
            <a:r>
              <a:rPr lang="en-US" sz="1800" b="0" i="0" u="none" strike="noStrike" baseline="0" dirty="0">
                <a:solidFill>
                  <a:srgbClr val="99FF33"/>
                </a:solidFill>
                <a:latin typeface="Franklin Gothic Heavy" panose="020B0903020102020204" pitchFamily="34" charset="0"/>
              </a:rPr>
              <a:t>. </a:t>
            </a:r>
            <a:r>
              <a:rPr lang="en-US" sz="1800" b="0" i="0" u="none" strike="noStrike" baseline="0" dirty="0" err="1">
                <a:solidFill>
                  <a:srgbClr val="99FF33"/>
                </a:solidFill>
                <a:latin typeface="Franklin Gothic Heavy" panose="020B0903020102020204" pitchFamily="34" charset="0"/>
              </a:rPr>
              <a:t>Sebab</a:t>
            </a:r>
            <a:r>
              <a:rPr lang="en-US" sz="1800" b="0" i="0" u="none" strike="noStrike" baseline="0" dirty="0">
                <a:solidFill>
                  <a:srgbClr val="99FF33"/>
                </a:solidFill>
                <a:latin typeface="Franklin Gothic Heavy" panose="020B09030201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99FF33"/>
                </a:solidFill>
                <a:latin typeface="Franklin Gothic Heavy" panose="020B0903020102020204" pitchFamily="34" charset="0"/>
              </a:rPr>
              <a:t>selama</a:t>
            </a:r>
            <a:r>
              <a:rPr lang="en-US" sz="1800" b="0" i="0" u="none" strike="noStrike" baseline="0" dirty="0">
                <a:solidFill>
                  <a:srgbClr val="99FF33"/>
                </a:solidFill>
                <a:latin typeface="Franklin Gothic Heavy" panose="020B09030201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99FF33"/>
                </a:solidFill>
                <a:latin typeface="Franklin Gothic Heavy" panose="020B0903020102020204" pitchFamily="34" charset="0"/>
              </a:rPr>
              <a:t>empat</a:t>
            </a:r>
            <a:r>
              <a:rPr lang="en-US" sz="1800" b="0" i="0" u="none" strike="noStrike" baseline="0" dirty="0">
                <a:solidFill>
                  <a:srgbClr val="99FF33"/>
                </a:solidFill>
                <a:latin typeface="Franklin Gothic Heavy" panose="020B09030201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99FF33"/>
                </a:solidFill>
                <a:latin typeface="Franklin Gothic Heavy" panose="020B0903020102020204" pitchFamily="34" charset="0"/>
              </a:rPr>
              <a:t>puluh</a:t>
            </a:r>
            <a:r>
              <a:rPr lang="en-US" sz="1800" b="0" i="0" u="none" strike="noStrike" baseline="0" dirty="0">
                <a:solidFill>
                  <a:srgbClr val="99FF33"/>
                </a:solidFill>
                <a:latin typeface="Franklin Gothic Heavy" panose="020B09030201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99FF33"/>
                </a:solidFill>
                <a:latin typeface="Franklin Gothic Heavy" panose="020B0903020102020204" pitchFamily="34" charset="0"/>
              </a:rPr>
              <a:t>hari</a:t>
            </a:r>
            <a:r>
              <a:rPr lang="en-US" sz="1800" b="0" i="0" u="none" strike="noStrike" baseline="0" dirty="0">
                <a:solidFill>
                  <a:srgbClr val="99FF33"/>
                </a:solidFill>
                <a:latin typeface="Franklin Gothic Heavy" panose="020B09030201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99FF33"/>
                </a:solidFill>
                <a:latin typeface="Franklin Gothic Heavy" panose="020B0903020102020204" pitchFamily="34" charset="0"/>
              </a:rPr>
              <a:t>Ia</a:t>
            </a:r>
            <a:r>
              <a:rPr lang="en-US" sz="1800" b="0" i="0" u="none" strike="noStrike" baseline="0" dirty="0">
                <a:solidFill>
                  <a:srgbClr val="99FF33"/>
                </a:solidFill>
                <a:latin typeface="Franklin Gothic Heavy" panose="020B09030201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99FF33"/>
                </a:solidFill>
                <a:latin typeface="Franklin Gothic Heavy" panose="020B0903020102020204" pitchFamily="34" charset="0"/>
              </a:rPr>
              <a:t>berulang-ulang</a:t>
            </a:r>
            <a:r>
              <a:rPr lang="en-US" sz="1800" b="0" i="0" u="none" strike="noStrike" baseline="0" dirty="0">
                <a:solidFill>
                  <a:srgbClr val="99FF33"/>
                </a:solidFill>
                <a:latin typeface="Franklin Gothic Heavy" panose="020B09030201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99FF33"/>
                </a:solidFill>
                <a:latin typeface="Franklin Gothic Heavy" panose="020B0903020102020204" pitchFamily="34" charset="0"/>
              </a:rPr>
              <a:t>menampakkan</a:t>
            </a:r>
            <a:r>
              <a:rPr lang="en-US" sz="1800" b="0" i="0" u="none" strike="noStrike" baseline="0" dirty="0">
                <a:solidFill>
                  <a:srgbClr val="99FF33"/>
                </a:solidFill>
                <a:latin typeface="Franklin Gothic Heavy" panose="020B09030201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99FF33"/>
                </a:solidFill>
                <a:latin typeface="Franklin Gothic Heavy" panose="020B0903020102020204" pitchFamily="34" charset="0"/>
              </a:rPr>
              <a:t>diri</a:t>
            </a:r>
            <a:r>
              <a:rPr lang="en-US" sz="1800" b="0" i="0" u="none" strike="noStrike" baseline="0" dirty="0">
                <a:solidFill>
                  <a:srgbClr val="99FF33"/>
                </a:solidFill>
                <a:latin typeface="Franklin Gothic Heavy" panose="020B0903020102020204" pitchFamily="34" charset="0"/>
              </a:rPr>
              <a:t> dan </a:t>
            </a:r>
            <a:r>
              <a:rPr lang="en-US" sz="1800" b="0" i="0" u="none" strike="noStrike" baseline="0" dirty="0" err="1">
                <a:solidFill>
                  <a:srgbClr val="99FF33"/>
                </a:solidFill>
                <a:latin typeface="Franklin Gothic Heavy" panose="020B0903020102020204" pitchFamily="34" charset="0"/>
              </a:rPr>
              <a:t>berbicara</a:t>
            </a:r>
            <a:r>
              <a:rPr lang="en-US" sz="1800" b="0" i="0" u="none" strike="noStrike" baseline="0" dirty="0">
                <a:solidFill>
                  <a:srgbClr val="99FF33"/>
                </a:solidFill>
                <a:latin typeface="Franklin Gothic Heavy" panose="020B09030201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99FF33"/>
                </a:solidFill>
                <a:latin typeface="Franklin Gothic Heavy" panose="020B0903020102020204" pitchFamily="34" charset="0"/>
              </a:rPr>
              <a:t>kepada</a:t>
            </a:r>
            <a:r>
              <a:rPr lang="en-US" sz="1800" b="0" i="0" u="none" strike="noStrike" baseline="0" dirty="0">
                <a:solidFill>
                  <a:srgbClr val="99FF33"/>
                </a:solidFill>
                <a:latin typeface="Franklin Gothic Heavy" panose="020B09030201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99FF33"/>
                </a:solidFill>
                <a:latin typeface="Franklin Gothic Heavy" panose="020B0903020102020204" pitchFamily="34" charset="0"/>
              </a:rPr>
              <a:t>mereka</a:t>
            </a:r>
            <a:r>
              <a:rPr lang="en-US" sz="1800" b="0" i="0" u="none" strike="noStrike" baseline="0" dirty="0">
                <a:solidFill>
                  <a:srgbClr val="99FF33"/>
                </a:solidFill>
                <a:latin typeface="Franklin Gothic Heavy" panose="020B09030201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99FF33"/>
                </a:solidFill>
                <a:latin typeface="Franklin Gothic Heavy" panose="020B0903020102020204" pitchFamily="34" charset="0"/>
              </a:rPr>
              <a:t>tentang</a:t>
            </a:r>
            <a:r>
              <a:rPr lang="en-US" sz="1800" b="0" i="0" u="none" strike="noStrike" baseline="0" dirty="0">
                <a:solidFill>
                  <a:srgbClr val="99FF33"/>
                </a:solidFill>
                <a:latin typeface="Franklin Gothic Heavy" panose="020B0903020102020204" pitchFamily="34" charset="0"/>
              </a:rPr>
              <a:t> Kerajaan Allah (</a:t>
            </a:r>
            <a:r>
              <a:rPr lang="en-US" sz="1800" b="0" i="0" u="none" strike="noStrike" baseline="0" dirty="0" err="1">
                <a:solidFill>
                  <a:srgbClr val="99FF33"/>
                </a:solidFill>
                <a:latin typeface="Franklin Gothic Heavy" panose="020B0903020102020204" pitchFamily="34" charset="0"/>
              </a:rPr>
              <a:t>Kis</a:t>
            </a:r>
            <a:r>
              <a:rPr lang="en-US" sz="1800" b="0" i="0" u="none" strike="noStrike" baseline="0" dirty="0">
                <a:solidFill>
                  <a:srgbClr val="99FF33"/>
                </a:solidFill>
                <a:latin typeface="Franklin Gothic Heavy" panose="020B0903020102020204" pitchFamily="34" charset="0"/>
              </a:rPr>
              <a:t>. 1:3)</a:t>
            </a:r>
          </a:p>
          <a:p>
            <a:pPr marL="355600" indent="-355600" algn="l" rtl="0">
              <a:buFont typeface="Wingdings" panose="05000000000000000000" pitchFamily="2" charset="2"/>
              <a:buChar char="q"/>
            </a:pPr>
            <a:r>
              <a:rPr lang="en-US" sz="1800" b="0" i="0" u="sng" strike="noStrike" baseline="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Yesus</a:t>
            </a:r>
            <a:r>
              <a:rPr lang="en-US" sz="1800" b="0" i="0" u="sng" strike="noStrike" baseline="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1800" b="0" i="0" u="sng" strike="noStrike" baseline="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itu</a:t>
            </a:r>
            <a:r>
              <a:rPr lang="en-US" sz="1800" b="0" i="0" u="sng" strike="noStrike" baseline="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1800" b="0" i="0" u="sng" strike="noStrike" baseline="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telah</a:t>
            </a:r>
            <a:r>
              <a:rPr lang="en-US" sz="1800" b="0" i="0" u="sng" strike="noStrike" baseline="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1800" b="0" i="0" u="sng" strike="noStrike" baseline="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dibangkitkan</a:t>
            </a:r>
            <a:r>
              <a:rPr lang="en-US" sz="1800" b="0" i="0" u="sng" strike="noStrike" baseline="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Allah </a:t>
            </a:r>
            <a:r>
              <a:rPr lang="en-US" sz="1800" b="0" i="0" u="none" strike="noStrike" baseline="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pada </a:t>
            </a:r>
            <a:r>
              <a:rPr lang="en-US" sz="1800" b="0" i="0" u="none" strike="noStrike" baseline="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hari</a:t>
            </a:r>
            <a:r>
              <a:rPr lang="en-US" sz="1800" b="0" i="0" u="none" strike="noStrike" baseline="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yang </a:t>
            </a:r>
            <a:r>
              <a:rPr lang="en-US" sz="1800" b="0" i="0" u="none" strike="noStrike" baseline="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ketiga</a:t>
            </a:r>
            <a:r>
              <a:rPr lang="en-US" sz="1800" b="0" i="0" u="none" strike="noStrike" baseline="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, dan Allah </a:t>
            </a:r>
            <a:r>
              <a:rPr lang="en-US" sz="1800" b="0" i="0" u="none" strike="noStrike" baseline="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berkenan</a:t>
            </a:r>
            <a:r>
              <a:rPr lang="en-US" sz="1800" b="0" i="0" u="none" strike="noStrike" baseline="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, </a:t>
            </a:r>
            <a:r>
              <a:rPr lang="en-US" sz="1800" b="0" i="0" u="none" strike="noStrike" baseline="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bahwa</a:t>
            </a:r>
            <a:r>
              <a:rPr lang="en-US" sz="1800" b="0" i="0" u="none" strike="noStrike" baseline="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Ia</a:t>
            </a:r>
            <a:r>
              <a:rPr lang="en-US" sz="1800" b="0" i="0" u="none" strike="noStrike" baseline="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menampakkan</a:t>
            </a:r>
            <a:r>
              <a:rPr lang="en-US" sz="1800" b="0" i="0" u="none" strike="noStrike" baseline="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diri</a:t>
            </a:r>
            <a:r>
              <a:rPr lang="en-US" sz="1800" b="0" i="0" u="none" strike="noStrike" baseline="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,  </a:t>
            </a:r>
            <a:r>
              <a:rPr lang="en-US" sz="1800" b="0" i="0" u="none" strike="noStrike" baseline="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bukan</a:t>
            </a:r>
            <a:r>
              <a:rPr lang="en-US" sz="1800" b="0" i="0" u="none" strike="noStrike" baseline="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kepada</a:t>
            </a:r>
            <a:r>
              <a:rPr lang="en-US" sz="1800" b="0" i="0" u="none" strike="noStrike" baseline="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seluruh</a:t>
            </a:r>
            <a:r>
              <a:rPr lang="en-US" sz="1800" b="0" i="0" u="none" strike="noStrike" baseline="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bangsa</a:t>
            </a:r>
            <a:r>
              <a:rPr lang="en-US" sz="1800" b="0" i="0" u="none" strike="noStrike" baseline="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, </a:t>
            </a:r>
            <a:r>
              <a:rPr lang="en-US" sz="1800" b="0" i="0" u="none" strike="noStrike" baseline="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tetapi</a:t>
            </a:r>
            <a:r>
              <a:rPr lang="en-US" sz="1800" b="0" i="0" u="none" strike="noStrike" baseline="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kepada</a:t>
            </a:r>
            <a:r>
              <a:rPr lang="en-US" sz="1800" b="0" i="0" u="none" strike="noStrike" baseline="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saksi-saksi</a:t>
            </a:r>
            <a:r>
              <a:rPr lang="en-US" sz="1800" b="0" i="0" u="none" strike="noStrike" baseline="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, yang </a:t>
            </a:r>
            <a:r>
              <a:rPr lang="en-US" sz="1800" b="0" i="0" u="none" strike="noStrike" baseline="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sebelumnya</a:t>
            </a:r>
            <a:r>
              <a:rPr lang="en-US" sz="1800" b="0" i="0" u="none" strike="noStrike" baseline="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telah</a:t>
            </a:r>
            <a:r>
              <a:rPr lang="en-US" sz="1800" b="0" i="0" u="none" strike="noStrike" baseline="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ditunjuk</a:t>
            </a:r>
            <a:r>
              <a:rPr lang="en-US" sz="1800" b="0" i="0" u="none" strike="noStrike" baseline="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oleh Allah, </a:t>
            </a:r>
            <a:r>
              <a:rPr lang="en-US" sz="1800" b="0" i="0" u="none" strike="noStrike" baseline="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yaitu</a:t>
            </a:r>
            <a:r>
              <a:rPr lang="en-US" sz="1800" b="0" i="0" u="none" strike="noStrike" baseline="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kepada</a:t>
            </a:r>
            <a:r>
              <a:rPr lang="en-US" sz="1800" b="0" i="0" u="none" strike="noStrike" baseline="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kami yang </a:t>
            </a:r>
            <a:r>
              <a:rPr lang="en-US" sz="1800" b="0" i="0" u="none" strike="noStrike" baseline="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telah</a:t>
            </a:r>
            <a:r>
              <a:rPr lang="en-US" sz="1800" b="0" i="0" u="none" strike="noStrike" baseline="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makan</a:t>
            </a:r>
            <a:r>
              <a:rPr lang="en-US" sz="1800" b="0" i="0" u="none" strike="noStrike" baseline="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dan </a:t>
            </a:r>
            <a:r>
              <a:rPr lang="en-US" sz="1800" b="0" i="0" u="none" strike="noStrike" baseline="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minum</a:t>
            </a:r>
            <a:r>
              <a:rPr lang="en-US" sz="1800" b="0" i="0" u="none" strike="noStrike" baseline="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bersama-sama</a:t>
            </a:r>
            <a:r>
              <a:rPr lang="en-US" sz="1800" b="0" i="0" u="none" strike="noStrike" baseline="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dengan</a:t>
            </a:r>
            <a:r>
              <a:rPr lang="en-US" sz="1800" b="0" i="0" u="none" strike="noStrike" baseline="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Dia</a:t>
            </a:r>
            <a:r>
              <a:rPr lang="en-US" sz="1800" b="0" i="0" u="none" strike="noStrike" baseline="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, </a:t>
            </a:r>
            <a:r>
              <a:rPr lang="en-US" sz="1800" b="0" i="0" u="none" strike="noStrike" baseline="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setelah</a:t>
            </a:r>
            <a:r>
              <a:rPr lang="en-US" sz="1800" b="0" i="0" u="none" strike="noStrike" baseline="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Ia</a:t>
            </a:r>
            <a:r>
              <a:rPr lang="en-US" sz="1800" b="0" i="0" u="none" strike="noStrike" baseline="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bangkit</a:t>
            </a:r>
            <a:r>
              <a:rPr lang="en-US" sz="1800" b="0" i="0" u="none" strike="noStrike" baseline="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dari</a:t>
            </a:r>
            <a:r>
              <a:rPr lang="en-US" sz="1800" b="0" i="0" u="none" strike="noStrike" baseline="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antara</a:t>
            </a:r>
            <a:r>
              <a:rPr lang="en-US" sz="1800" b="0" i="0" u="none" strike="noStrike" baseline="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orang </a:t>
            </a:r>
            <a:r>
              <a:rPr lang="en-US" sz="1800" b="0" i="0" u="none" strike="noStrike" baseline="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mati</a:t>
            </a:r>
            <a:r>
              <a:rPr lang="en-US" sz="1800" b="0" i="0" u="none" strike="noStrike" baseline="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(</a:t>
            </a:r>
            <a:r>
              <a:rPr lang="en-US" sz="180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Kis</a:t>
            </a:r>
            <a:r>
              <a:rPr lang="en-US" sz="180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.</a:t>
            </a:r>
            <a:r>
              <a:rPr lang="en-US" sz="1800" b="0" i="0" u="none" strike="noStrike" baseline="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10:40-41)</a:t>
            </a:r>
          </a:p>
          <a:p>
            <a:pPr marL="355600" indent="-355600" algn="l" rtl="0">
              <a:buFont typeface="Wingdings" panose="05000000000000000000" pitchFamily="2" charset="2"/>
              <a:buChar char="q"/>
            </a:pPr>
            <a:r>
              <a:rPr lang="en-US" sz="18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</a:rPr>
              <a:t>yang </a:t>
            </a:r>
            <a:r>
              <a:rPr lang="en-US" sz="1800" b="0" i="0" u="none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</a:rPr>
              <a:t>dikerjakan</a:t>
            </a:r>
            <a:r>
              <a:rPr lang="en-US" sz="18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</a:rPr>
              <a:t>-Nya di </a:t>
            </a:r>
            <a:r>
              <a:rPr lang="en-US" sz="1800" b="0" i="0" u="none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</a:rPr>
              <a:t>dalam</a:t>
            </a:r>
            <a:r>
              <a:rPr lang="en-US" sz="18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</a:rPr>
              <a:t> </a:t>
            </a:r>
            <a:r>
              <a:rPr lang="en-US" sz="1800" b="0" i="0" u="sng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</a:rPr>
              <a:t>Kristus</a:t>
            </a:r>
            <a:r>
              <a:rPr lang="en-US" sz="1800" b="0" i="0" u="sng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</a:rPr>
              <a:t> </a:t>
            </a:r>
            <a:r>
              <a:rPr lang="en-US" sz="1800" b="0" i="0" u="sng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</a:rPr>
              <a:t>dengan</a:t>
            </a:r>
            <a:r>
              <a:rPr lang="en-US" sz="1800" b="0" i="0" u="sng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</a:rPr>
              <a:t> </a:t>
            </a:r>
            <a:r>
              <a:rPr lang="en-US" sz="1800" b="0" i="0" u="sng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</a:rPr>
              <a:t>membangkitkan</a:t>
            </a:r>
            <a:r>
              <a:rPr lang="en-US" sz="1800" b="0" i="0" u="sng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</a:rPr>
              <a:t> </a:t>
            </a:r>
            <a:r>
              <a:rPr lang="en-US" sz="1800" b="0" i="0" u="sng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</a:rPr>
              <a:t>Dia</a:t>
            </a:r>
            <a:r>
              <a:rPr lang="en-US" sz="1800" b="0" i="0" u="sng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</a:rPr>
              <a:t>dari</a:t>
            </a:r>
            <a:r>
              <a:rPr lang="en-US" sz="18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</a:rPr>
              <a:t>antara</a:t>
            </a:r>
            <a:r>
              <a:rPr lang="en-US" sz="18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</a:rPr>
              <a:t> orang </a:t>
            </a:r>
            <a:r>
              <a:rPr lang="en-US" sz="1800" b="0" i="0" u="none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</a:rPr>
              <a:t>mati</a:t>
            </a:r>
            <a:r>
              <a:rPr lang="en-US" sz="18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</a:rPr>
              <a:t> dan </a:t>
            </a:r>
            <a:r>
              <a:rPr lang="en-US" sz="1800" b="0" i="0" u="none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</a:rPr>
              <a:t>mendudukkan</a:t>
            </a:r>
            <a:r>
              <a:rPr lang="en-US" sz="18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</a:rPr>
              <a:t>Dia</a:t>
            </a:r>
            <a:r>
              <a:rPr lang="en-US" sz="18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</a:rPr>
              <a:t> di </a:t>
            </a:r>
            <a:r>
              <a:rPr lang="en-US" sz="1800" b="0" i="0" u="none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</a:rPr>
              <a:t>sebelah</a:t>
            </a:r>
            <a:r>
              <a:rPr lang="en-US" sz="18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</a:rPr>
              <a:t>kanan</a:t>
            </a:r>
            <a:r>
              <a:rPr lang="en-US" sz="18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</a:rPr>
              <a:t>-Nya di </a:t>
            </a:r>
            <a:r>
              <a:rPr lang="en-US" sz="1800" b="0" i="0" u="none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</a:rPr>
              <a:t>sorga</a:t>
            </a: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</a:rPr>
              <a:t>(Ef. 1:20)</a:t>
            </a:r>
          </a:p>
        </p:txBody>
      </p:sp>
    </p:spTree>
    <p:extLst>
      <p:ext uri="{BB962C8B-B14F-4D97-AF65-F5344CB8AC3E}">
        <p14:creationId xmlns:p14="http://schemas.microsoft.com/office/powerpoint/2010/main" val="28852003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713DD-8177-4428-8994-3011E9A84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YESUS</a:t>
            </a:r>
            <a:r>
              <a:rPr lang="en-US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MENERIMA</a:t>
            </a:r>
            <a:r>
              <a:rPr lang="en-US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PENYEMBAHAN</a:t>
            </a:r>
            <a:endParaRPr lang="id-ID" dirty="0">
              <a:solidFill>
                <a:srgbClr val="FFC0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8E2C4-146F-4D55-B7CB-5C611F679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64792"/>
            <a:ext cx="10353762" cy="4483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Penyembahan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kepada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Yesus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menunjukkan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keyakinan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akan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keilahian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-Nya.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0" i="0" u="none" strike="noStrike" baseline="0" dirty="0">
                <a:solidFill>
                  <a:schemeClr val="accent6">
                    <a:lumMod val="40000"/>
                    <a:lumOff val="60000"/>
                  </a:schemeClr>
                </a:solidFill>
                <a:latin typeface="Franklin Gothic Heavy" panose="020B0903020102020204" pitchFamily="34" charset="0"/>
              </a:rPr>
              <a:t>Dan </a:t>
            </a:r>
            <a:r>
              <a:rPr lang="en-US" b="0" i="0" u="none" strike="noStrike" baseline="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Franklin Gothic Heavy" panose="020B0903020102020204" pitchFamily="34" charset="0"/>
              </a:rPr>
              <a:t>ketika</a:t>
            </a:r>
            <a:r>
              <a:rPr lang="en-US" b="0" i="0" u="none" strike="noStrike" baseline="0" dirty="0">
                <a:solidFill>
                  <a:schemeClr val="accent6">
                    <a:lumMod val="40000"/>
                    <a:lumOff val="60000"/>
                  </a:schemeClr>
                </a:solidFill>
                <a:latin typeface="Franklin Gothic Heavy" panose="020B0903020102020204" pitchFamily="34" charset="0"/>
              </a:rPr>
              <a:t> </a:t>
            </a:r>
            <a:r>
              <a:rPr lang="en-US" b="0" i="0" u="none" strike="noStrike" baseline="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Franklin Gothic Heavy" panose="020B0903020102020204" pitchFamily="34" charset="0"/>
              </a:rPr>
              <a:t>Ia</a:t>
            </a:r>
            <a:r>
              <a:rPr lang="en-US" b="0" i="0" u="none" strike="noStrike" baseline="0" dirty="0">
                <a:solidFill>
                  <a:schemeClr val="accent6">
                    <a:lumMod val="40000"/>
                    <a:lumOff val="60000"/>
                  </a:schemeClr>
                </a:solidFill>
                <a:latin typeface="Franklin Gothic Heavy" panose="020B0903020102020204" pitchFamily="34" charset="0"/>
              </a:rPr>
              <a:t> </a:t>
            </a:r>
            <a:r>
              <a:rPr lang="en-US" b="0" i="0" u="none" strike="noStrike" baseline="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Franklin Gothic Heavy" panose="020B0903020102020204" pitchFamily="34" charset="0"/>
              </a:rPr>
              <a:t>membawa</a:t>
            </a:r>
            <a:r>
              <a:rPr lang="en-US" b="0" i="0" u="none" strike="noStrike" baseline="0" dirty="0">
                <a:solidFill>
                  <a:schemeClr val="accent6">
                    <a:lumMod val="40000"/>
                    <a:lumOff val="60000"/>
                  </a:schemeClr>
                </a:solidFill>
                <a:latin typeface="Franklin Gothic Heavy" panose="020B0903020102020204" pitchFamily="34" charset="0"/>
              </a:rPr>
              <a:t> pula Anak-Nya yang sulung </a:t>
            </a:r>
            <a:r>
              <a:rPr lang="en-US" b="0" i="0" u="none" strike="noStrike" baseline="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Franklin Gothic Heavy" panose="020B0903020102020204" pitchFamily="34" charset="0"/>
              </a:rPr>
              <a:t>ke</a:t>
            </a:r>
            <a:r>
              <a:rPr lang="en-US" b="0" i="0" u="none" strike="noStrike" baseline="0" dirty="0">
                <a:solidFill>
                  <a:schemeClr val="accent6">
                    <a:lumMod val="40000"/>
                    <a:lumOff val="60000"/>
                  </a:schemeClr>
                </a:solidFill>
                <a:latin typeface="Franklin Gothic Heavy" panose="020B0903020102020204" pitchFamily="34" charset="0"/>
              </a:rPr>
              <a:t> dunia, </a:t>
            </a:r>
            <a:r>
              <a:rPr lang="en-US" b="0" i="0" u="none" strike="noStrike" baseline="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Franklin Gothic Heavy" panose="020B0903020102020204" pitchFamily="34" charset="0"/>
              </a:rPr>
              <a:t>Ia</a:t>
            </a:r>
            <a:r>
              <a:rPr lang="en-US" b="0" i="0" u="none" strike="noStrike" baseline="0" dirty="0">
                <a:solidFill>
                  <a:schemeClr val="accent6">
                    <a:lumMod val="40000"/>
                    <a:lumOff val="60000"/>
                  </a:schemeClr>
                </a:solidFill>
                <a:latin typeface="Franklin Gothic Heavy" panose="020B0903020102020204" pitchFamily="34" charset="0"/>
              </a:rPr>
              <a:t> </a:t>
            </a:r>
            <a:r>
              <a:rPr lang="en-US" b="0" i="0" u="none" strike="noStrike" baseline="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Franklin Gothic Heavy" panose="020B0903020102020204" pitchFamily="34" charset="0"/>
              </a:rPr>
              <a:t>berkata</a:t>
            </a:r>
            <a:r>
              <a:rPr lang="en-US" b="0" i="0" u="none" strike="noStrike" baseline="0" dirty="0">
                <a:solidFill>
                  <a:schemeClr val="accent6">
                    <a:lumMod val="40000"/>
                    <a:lumOff val="60000"/>
                  </a:schemeClr>
                </a:solidFill>
                <a:latin typeface="Franklin Gothic Heavy" panose="020B0903020102020204" pitchFamily="34" charset="0"/>
              </a:rPr>
              <a:t>: "</a:t>
            </a:r>
            <a:r>
              <a:rPr lang="en-US" b="0" i="0" u="none" strike="noStrike" baseline="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Franklin Gothic Heavy" panose="020B0903020102020204" pitchFamily="34" charset="0"/>
              </a:rPr>
              <a:t>Semua</a:t>
            </a:r>
            <a:r>
              <a:rPr lang="en-US" b="0" i="0" u="none" strike="noStrike" baseline="0" dirty="0">
                <a:solidFill>
                  <a:schemeClr val="accent6">
                    <a:lumMod val="40000"/>
                    <a:lumOff val="60000"/>
                  </a:schemeClr>
                </a:solidFill>
                <a:latin typeface="Franklin Gothic Heavy" panose="020B0903020102020204" pitchFamily="34" charset="0"/>
              </a:rPr>
              <a:t> </a:t>
            </a:r>
            <a:r>
              <a:rPr lang="en-US" b="0" i="0" u="none" strike="noStrike" baseline="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Franklin Gothic Heavy" panose="020B0903020102020204" pitchFamily="34" charset="0"/>
              </a:rPr>
              <a:t>malaikat</a:t>
            </a:r>
            <a:r>
              <a:rPr lang="en-US" b="0" i="0" u="none" strike="noStrike" baseline="0" dirty="0">
                <a:solidFill>
                  <a:schemeClr val="accent6">
                    <a:lumMod val="40000"/>
                    <a:lumOff val="60000"/>
                  </a:schemeClr>
                </a:solidFill>
                <a:latin typeface="Franklin Gothic Heavy" panose="020B0903020102020204" pitchFamily="34" charset="0"/>
              </a:rPr>
              <a:t> Allah </a:t>
            </a:r>
            <a:r>
              <a:rPr lang="en-US" b="0" i="0" u="none" strike="noStrike" baseline="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Franklin Gothic Heavy" panose="020B0903020102020204" pitchFamily="34" charset="0"/>
              </a:rPr>
              <a:t>harus</a:t>
            </a:r>
            <a:r>
              <a:rPr lang="en-US" b="0" i="0" u="none" strike="noStrike" baseline="0" dirty="0">
                <a:solidFill>
                  <a:schemeClr val="accent6">
                    <a:lumMod val="40000"/>
                    <a:lumOff val="60000"/>
                  </a:schemeClr>
                </a:solidFill>
                <a:latin typeface="Franklin Gothic Heavy" panose="020B0903020102020204" pitchFamily="34" charset="0"/>
              </a:rPr>
              <a:t> </a:t>
            </a:r>
            <a:r>
              <a:rPr lang="en-US" b="0" i="0" u="none" strike="noStrike" baseline="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Franklin Gothic Heavy" panose="020B0903020102020204" pitchFamily="34" charset="0"/>
              </a:rPr>
              <a:t>menyembah</a:t>
            </a:r>
            <a:r>
              <a:rPr lang="en-US" b="0" i="0" u="none" strike="noStrike" baseline="0" dirty="0">
                <a:solidFill>
                  <a:schemeClr val="accent6">
                    <a:lumMod val="40000"/>
                    <a:lumOff val="60000"/>
                  </a:schemeClr>
                </a:solidFill>
                <a:latin typeface="Franklin Gothic Heavy" panose="020B0903020102020204" pitchFamily="34" charset="0"/>
              </a:rPr>
              <a:t> </a:t>
            </a:r>
            <a:r>
              <a:rPr lang="en-US" b="0" i="0" u="none" strike="noStrike" baseline="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Franklin Gothic Heavy" panose="020B0903020102020204" pitchFamily="34" charset="0"/>
              </a:rPr>
              <a:t>Dia</a:t>
            </a:r>
            <a:r>
              <a:rPr lang="en-US" b="0" i="0" u="none" strike="noStrike" baseline="0" dirty="0">
                <a:solidFill>
                  <a:schemeClr val="accent6">
                    <a:lumMod val="40000"/>
                    <a:lumOff val="60000"/>
                  </a:schemeClr>
                </a:solidFill>
                <a:latin typeface="Franklin Gothic Heavy" panose="020B0903020102020204" pitchFamily="34" charset="0"/>
              </a:rPr>
              <a:t>" (</a:t>
            </a:r>
            <a:r>
              <a:rPr lang="en-US" b="0" i="0" u="none" strike="noStrike" baseline="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Franklin Gothic Heavy" panose="020B0903020102020204" pitchFamily="34" charset="0"/>
              </a:rPr>
              <a:t>Ibr</a:t>
            </a:r>
            <a:r>
              <a:rPr lang="en-US" b="0" i="0" u="none" strike="noStrike" baseline="0" dirty="0">
                <a:solidFill>
                  <a:schemeClr val="accent6">
                    <a:lumMod val="40000"/>
                    <a:lumOff val="60000"/>
                  </a:schemeClr>
                </a:solidFill>
                <a:latin typeface="Franklin Gothic Heavy" panose="020B0903020102020204" pitchFamily="34" charset="0"/>
              </a:rPr>
              <a:t>. 1:6 )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0" i="0" u="none" strike="noStrike" baseline="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Dan orang-orang yang </a:t>
            </a:r>
            <a:r>
              <a:rPr lang="en-US" b="0" i="0" u="none" strike="noStrike" baseline="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ada</a:t>
            </a:r>
            <a:r>
              <a:rPr lang="en-US" b="0" i="0" u="none" strike="noStrike" baseline="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di </a:t>
            </a:r>
            <a:r>
              <a:rPr lang="en-US" b="0" i="0" u="none" strike="noStrike" baseline="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perahu</a:t>
            </a:r>
            <a:r>
              <a:rPr lang="en-US" b="0" i="0" u="none" strike="noStrike" baseline="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b="0" i="0" u="none" strike="noStrike" baseline="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menyembah</a:t>
            </a:r>
            <a:r>
              <a:rPr lang="en-US" b="0" i="0" u="none" strike="noStrike" baseline="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b="0" i="0" u="none" strike="noStrike" baseline="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Dia</a:t>
            </a:r>
            <a:r>
              <a:rPr lang="en-US" b="0" i="0" u="none" strike="noStrike" baseline="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, </a:t>
            </a:r>
            <a:r>
              <a:rPr lang="en-US" b="0" i="0" u="none" strike="noStrike" baseline="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katanya</a:t>
            </a:r>
            <a:r>
              <a:rPr lang="en-US" b="0" i="0" u="none" strike="noStrike" baseline="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: "</a:t>
            </a:r>
            <a:r>
              <a:rPr lang="en-US" b="0" i="0" u="none" strike="noStrike" baseline="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Sesungguhnya</a:t>
            </a:r>
            <a:r>
              <a:rPr lang="en-US" b="0" i="0" u="none" strike="noStrike" baseline="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</a:t>
            </a:r>
            <a:r>
              <a:rPr lang="en-US" b="0" i="0" u="none" strike="noStrike" baseline="0" dirty="0" err="1">
                <a:solidFill>
                  <a:srgbClr val="66FFFF"/>
                </a:solidFill>
                <a:latin typeface="Franklin Gothic Heavy" panose="020B0903020102020204" pitchFamily="34" charset="0"/>
              </a:rPr>
              <a:t>Engkau</a:t>
            </a:r>
            <a:r>
              <a:rPr lang="en-US" b="0" i="0" u="none" strike="noStrike" baseline="0" dirty="0">
                <a:solidFill>
                  <a:srgbClr val="66FFFF"/>
                </a:solidFill>
                <a:latin typeface="Franklin Gothic Heavy" panose="020B0903020102020204" pitchFamily="34" charset="0"/>
              </a:rPr>
              <a:t> Anak Allah." (Mat. 14:33)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0" i="0" u="none" strike="noStrike" baseline="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Franklin Gothic Heavy" panose="020B0903020102020204" pitchFamily="34" charset="0"/>
              </a:rPr>
              <a:t>Tiba-tiba</a:t>
            </a:r>
            <a:r>
              <a:rPr lang="en-US" b="0" i="0" u="none" strike="noStrike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Franklin Gothic Heavy" panose="020B0903020102020204" pitchFamily="34" charset="0"/>
              </a:rPr>
              <a:t> </a:t>
            </a:r>
            <a:r>
              <a:rPr lang="en-US" b="0" i="0" u="none" strike="noStrike" baseline="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Franklin Gothic Heavy" panose="020B0903020102020204" pitchFamily="34" charset="0"/>
              </a:rPr>
              <a:t>Yesus</a:t>
            </a:r>
            <a:r>
              <a:rPr lang="en-US" b="0" i="0" u="none" strike="noStrike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Franklin Gothic Heavy" panose="020B0903020102020204" pitchFamily="34" charset="0"/>
              </a:rPr>
              <a:t> </a:t>
            </a:r>
            <a:r>
              <a:rPr lang="en-US" b="0" i="0" u="none" strike="noStrike" baseline="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Franklin Gothic Heavy" panose="020B0903020102020204" pitchFamily="34" charset="0"/>
              </a:rPr>
              <a:t>berjumpa</a:t>
            </a:r>
            <a:r>
              <a:rPr lang="en-US" b="0" i="0" u="none" strike="noStrike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Franklin Gothic Heavy" panose="020B0903020102020204" pitchFamily="34" charset="0"/>
              </a:rPr>
              <a:t> </a:t>
            </a:r>
            <a:r>
              <a:rPr lang="en-US" b="0" i="0" u="none" strike="noStrike" baseline="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Franklin Gothic Heavy" panose="020B0903020102020204" pitchFamily="34" charset="0"/>
              </a:rPr>
              <a:t>dengan</a:t>
            </a:r>
            <a:r>
              <a:rPr lang="en-US" b="0" i="0" u="none" strike="noStrike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Franklin Gothic Heavy" panose="020B0903020102020204" pitchFamily="34" charset="0"/>
              </a:rPr>
              <a:t> </a:t>
            </a:r>
            <a:r>
              <a:rPr lang="en-US" b="0" i="0" u="none" strike="noStrike" baseline="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Franklin Gothic Heavy" panose="020B0903020102020204" pitchFamily="34" charset="0"/>
              </a:rPr>
              <a:t>mereka</a:t>
            </a:r>
            <a:r>
              <a:rPr lang="en-US" b="0" i="0" u="none" strike="noStrike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Franklin Gothic Heavy" panose="020B0903020102020204" pitchFamily="34" charset="0"/>
              </a:rPr>
              <a:t> dan </a:t>
            </a:r>
            <a:r>
              <a:rPr lang="en-US" b="0" i="0" u="none" strike="noStrike" baseline="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Franklin Gothic Heavy" panose="020B0903020102020204" pitchFamily="34" charset="0"/>
              </a:rPr>
              <a:t>berkata</a:t>
            </a:r>
            <a:r>
              <a:rPr lang="en-US" b="0" i="0" u="none" strike="noStrike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Franklin Gothic Heavy" panose="020B0903020102020204" pitchFamily="34" charset="0"/>
              </a:rPr>
              <a:t>: "Salam </a:t>
            </a:r>
            <a:r>
              <a:rPr lang="en-US" b="0" i="0" u="none" strike="noStrike" baseline="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Franklin Gothic Heavy" panose="020B0903020102020204" pitchFamily="34" charset="0"/>
              </a:rPr>
              <a:t>bagimu</a:t>
            </a:r>
            <a:r>
              <a:rPr lang="en-US" b="0" i="0" u="none" strike="noStrike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Franklin Gothic Heavy" panose="020B0903020102020204" pitchFamily="34" charset="0"/>
              </a:rPr>
              <a:t>." </a:t>
            </a:r>
            <a:r>
              <a:rPr lang="en-US" b="0" i="0" u="none" strike="noStrike" baseline="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Franklin Gothic Heavy" panose="020B0903020102020204" pitchFamily="34" charset="0"/>
              </a:rPr>
              <a:t>Mereka</a:t>
            </a:r>
            <a:r>
              <a:rPr lang="en-US" b="0" i="0" u="none" strike="noStrike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Franklin Gothic Heavy" panose="020B0903020102020204" pitchFamily="34" charset="0"/>
              </a:rPr>
              <a:t> </a:t>
            </a:r>
            <a:r>
              <a:rPr lang="en-US" b="0" i="0" u="none" strike="noStrike" baseline="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Franklin Gothic Heavy" panose="020B0903020102020204" pitchFamily="34" charset="0"/>
              </a:rPr>
              <a:t>mendekati</a:t>
            </a:r>
            <a:r>
              <a:rPr lang="en-US" b="0" i="0" u="none" strike="noStrike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Franklin Gothic Heavy" panose="020B0903020102020204" pitchFamily="34" charset="0"/>
              </a:rPr>
              <a:t>-Nya dan </a:t>
            </a:r>
            <a:r>
              <a:rPr lang="en-US" b="0" i="0" u="none" strike="noStrike" baseline="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Franklin Gothic Heavy" panose="020B0903020102020204" pitchFamily="34" charset="0"/>
              </a:rPr>
              <a:t>memeluk</a:t>
            </a:r>
            <a:r>
              <a:rPr lang="en-US" b="0" i="0" u="none" strike="noStrike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Franklin Gothic Heavy" panose="020B0903020102020204" pitchFamily="34" charset="0"/>
              </a:rPr>
              <a:t> kaki-Nya </a:t>
            </a:r>
            <a:r>
              <a:rPr lang="en-US" b="0" i="0" u="none" strike="noStrike" baseline="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Franklin Gothic Heavy" panose="020B0903020102020204" pitchFamily="34" charset="0"/>
              </a:rPr>
              <a:t>serta</a:t>
            </a:r>
            <a:r>
              <a:rPr lang="en-US" b="0" i="0" u="none" strike="noStrike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Franklin Gothic Heavy" panose="020B0903020102020204" pitchFamily="34" charset="0"/>
              </a:rPr>
              <a:t> </a:t>
            </a:r>
            <a:r>
              <a:rPr lang="en-US" b="0" i="0" u="none" strike="noStrike" baseline="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Franklin Gothic Heavy" panose="020B0903020102020204" pitchFamily="34" charset="0"/>
              </a:rPr>
              <a:t>menyembah</a:t>
            </a:r>
            <a:r>
              <a:rPr lang="en-US" b="0" i="0" u="none" strike="noStrike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Franklin Gothic Heavy" panose="020B0903020102020204" pitchFamily="34" charset="0"/>
              </a:rPr>
              <a:t>-Nya (Mat. 28:9)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0" i="0" u="none" strike="noStrike" baseline="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en-US" b="0" i="0" u="none" strike="noStrike" baseline="0" dirty="0" err="1">
                <a:solidFill>
                  <a:srgbClr val="FFFF00"/>
                </a:solidFill>
                <a:latin typeface="Franklin Gothic Heavy" panose="020B0903020102020204" pitchFamily="34" charset="0"/>
              </a:rPr>
              <a:t>Katanya</a:t>
            </a:r>
            <a:r>
              <a:rPr lang="en-US" b="0" i="0" u="none" strike="noStrike" baseline="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: "Aku </a:t>
            </a:r>
            <a:r>
              <a:rPr lang="en-US" b="0" i="0" u="none" strike="noStrike" baseline="0" dirty="0" err="1">
                <a:solidFill>
                  <a:srgbClr val="FFFF00"/>
                </a:solidFill>
                <a:latin typeface="Franklin Gothic Heavy" panose="020B0903020102020204" pitchFamily="34" charset="0"/>
              </a:rPr>
              <a:t>percaya</a:t>
            </a:r>
            <a:r>
              <a:rPr lang="en-US" b="0" i="0" u="none" strike="noStrike" baseline="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, </a:t>
            </a:r>
            <a:r>
              <a:rPr lang="en-US" b="0" i="0" u="none" strike="noStrike" baseline="0" dirty="0" err="1">
                <a:solidFill>
                  <a:srgbClr val="FFFF00"/>
                </a:solidFill>
                <a:latin typeface="Franklin Gothic Heavy" panose="020B0903020102020204" pitchFamily="34" charset="0"/>
              </a:rPr>
              <a:t>Tuhan</a:t>
            </a:r>
            <a:r>
              <a:rPr lang="en-US" b="0" i="0" u="none" strike="noStrike" baseline="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!" Lalu </a:t>
            </a:r>
            <a:r>
              <a:rPr lang="en-US" b="0" i="0" u="none" strike="noStrike" baseline="0" dirty="0" err="1">
                <a:solidFill>
                  <a:srgbClr val="FFFF00"/>
                </a:solidFill>
                <a:latin typeface="Franklin Gothic Heavy" panose="020B0903020102020204" pitchFamily="34" charset="0"/>
              </a:rPr>
              <a:t>ia</a:t>
            </a:r>
            <a:r>
              <a:rPr lang="en-US" b="0" i="0" u="none" strike="noStrike" baseline="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sujud </a:t>
            </a:r>
            <a:r>
              <a:rPr lang="en-US" b="0" i="0" u="none" strike="noStrike" baseline="0" dirty="0" err="1">
                <a:solidFill>
                  <a:srgbClr val="FFFF00"/>
                </a:solidFill>
                <a:latin typeface="Franklin Gothic Heavy" panose="020B0903020102020204" pitchFamily="34" charset="0"/>
              </a:rPr>
              <a:t>menyembah</a:t>
            </a:r>
            <a:r>
              <a:rPr lang="en-US" b="0" i="0" u="none" strike="noStrike" baseline="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-Nya (</a:t>
            </a:r>
            <a:r>
              <a:rPr lang="en-US" b="0" i="0" u="none" strike="noStrike" baseline="0" dirty="0" err="1">
                <a:solidFill>
                  <a:srgbClr val="FFFF00"/>
                </a:solidFill>
                <a:latin typeface="Franklin Gothic Heavy" panose="020B0903020102020204" pitchFamily="34" charset="0"/>
              </a:rPr>
              <a:t>Yo</a:t>
            </a:r>
            <a:r>
              <a:rPr lang="en-US" b="0" i="0" u="none" strike="noStrike" baseline="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. 9:38)</a:t>
            </a:r>
            <a:endParaRPr lang="id-ID" dirty="0">
              <a:solidFill>
                <a:srgbClr val="FFFF00"/>
              </a:solidFill>
              <a:effectLst/>
              <a:latin typeface="Franklin Gothic Heavy" panose="020B0903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id-ID" sz="2400" dirty="0"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4077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6E43A-39A8-4041-9FC7-74BBEFFF3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C000"/>
                </a:solidFill>
                <a:latin typeface="Franklin Gothic Heavy" panose="020B0903020102020204" pitchFamily="34" charset="0"/>
              </a:rPr>
              <a:t>KITAB </a:t>
            </a:r>
            <a:r>
              <a:rPr lang="en-US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SUCI</a:t>
            </a:r>
            <a:r>
              <a:rPr lang="en-US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MEMBERI</a:t>
            </a:r>
            <a:r>
              <a:rPr lang="en-US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GELAR</a:t>
            </a:r>
            <a:r>
              <a:rPr lang="en-US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ILAHI </a:t>
            </a:r>
            <a:r>
              <a:rPr lang="en-US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UNTUK</a:t>
            </a:r>
            <a:r>
              <a:rPr lang="en-US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YESUS</a:t>
            </a:r>
            <a:endParaRPr lang="id-ID" dirty="0">
              <a:solidFill>
                <a:srgbClr val="FFC0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B75A2-55CE-4FD8-A6C2-E67375BE6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JURUSELAMAT</a:t>
            </a:r>
            <a:r>
              <a:rPr lang="en-US" dirty="0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- </a:t>
            </a:r>
            <a:r>
              <a:rPr lang="en-US" dirty="0" err="1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PENEBUS</a:t>
            </a:r>
            <a:endParaRPr lang="en-US" dirty="0">
              <a:solidFill>
                <a:srgbClr val="66FF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55600" indent="-355600">
              <a:buFont typeface="Wingdings" panose="05000000000000000000" pitchFamily="2" charset="2"/>
              <a:buChar char="q"/>
            </a:pPr>
            <a:r>
              <a:rPr lang="en-US" sz="2400" b="0" i="0" u="none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Sebab</a:t>
            </a:r>
            <a:r>
              <a:rPr lang="en-US" sz="24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lang="en-US" sz="2400" b="0" i="0" u="sng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Akulah</a:t>
            </a:r>
            <a:r>
              <a:rPr lang="en-US" sz="2400" b="0" i="0" u="sng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lang="en-US" sz="2400" b="0" i="0" u="sng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TUHAN</a:t>
            </a:r>
            <a:r>
              <a:rPr lang="en-US" sz="24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, </a:t>
            </a:r>
            <a:r>
              <a:rPr lang="en-US" sz="2400" b="0" i="0" u="sng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Allahmu</a:t>
            </a:r>
            <a:r>
              <a:rPr lang="en-US" sz="24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, </a:t>
            </a:r>
            <a:r>
              <a:rPr lang="en-US" sz="2400" b="0" i="0" u="sng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Yang </a:t>
            </a:r>
            <a:r>
              <a:rPr lang="en-US" sz="2400" b="0" i="0" u="sng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Mahakudus</a:t>
            </a:r>
            <a:r>
              <a:rPr lang="en-US" sz="24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, </a:t>
            </a:r>
            <a:r>
              <a:rPr lang="en-US" sz="2400" b="0" i="0" u="sng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Allah Israel</a:t>
            </a:r>
            <a:r>
              <a:rPr lang="en-US" sz="24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, </a:t>
            </a:r>
            <a:r>
              <a:rPr lang="en-US" sz="2400" b="0" i="0" u="sng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Juruselamatmu</a:t>
            </a:r>
            <a:r>
              <a:rPr lang="en-US" sz="24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. Aku </a:t>
            </a:r>
            <a:r>
              <a:rPr lang="en-US" sz="2400" b="0" i="0" u="sng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menebus</a:t>
            </a:r>
            <a:r>
              <a:rPr lang="en-US" sz="24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engkau</a:t>
            </a:r>
            <a:r>
              <a:rPr lang="en-US" sz="24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dengan</a:t>
            </a:r>
            <a:r>
              <a:rPr lang="en-US" sz="24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Mesir</a:t>
            </a:r>
            <a:r>
              <a:rPr lang="en-US" sz="24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, dan </a:t>
            </a:r>
            <a:r>
              <a:rPr lang="en-US" sz="2400" b="0" i="0" u="none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memberikan</a:t>
            </a:r>
            <a:r>
              <a:rPr lang="en-US" sz="24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Etiopia</a:t>
            </a:r>
            <a:r>
              <a:rPr lang="en-US" sz="24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dan </a:t>
            </a:r>
            <a:r>
              <a:rPr lang="en-US" sz="2400" b="0" i="0" u="none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Syeba</a:t>
            </a:r>
            <a:r>
              <a:rPr lang="en-US" sz="24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sebagai</a:t>
            </a:r>
            <a:r>
              <a:rPr lang="en-US" sz="24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gantimu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(Yes. 43:3)</a:t>
            </a:r>
          </a:p>
          <a:p>
            <a:pPr marL="355600" indent="-3556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66FFFF"/>
                </a:solidFill>
                <a:latin typeface="Britannic Bold" panose="020B0903060703020204" pitchFamily="34" charset="0"/>
              </a:rPr>
              <a:t>Aku, </a:t>
            </a:r>
            <a:r>
              <a:rPr lang="en-US" sz="2400" u="sng" dirty="0" err="1">
                <a:solidFill>
                  <a:srgbClr val="66FFFF"/>
                </a:solidFill>
                <a:latin typeface="Britannic Bold" panose="020B0903060703020204" pitchFamily="34" charset="0"/>
              </a:rPr>
              <a:t>Akulah</a:t>
            </a:r>
            <a:r>
              <a:rPr lang="en-US" sz="2400" u="sng" dirty="0">
                <a:solidFill>
                  <a:srgbClr val="66FFFF"/>
                </a:solidFill>
                <a:latin typeface="Britannic Bold" panose="020B0903060703020204" pitchFamily="34" charset="0"/>
              </a:rPr>
              <a:t> </a:t>
            </a:r>
            <a:r>
              <a:rPr lang="en-US" sz="2400" u="sng" dirty="0" err="1">
                <a:solidFill>
                  <a:srgbClr val="66FFFF"/>
                </a:solidFill>
                <a:latin typeface="Britannic Bold" panose="020B0903060703020204" pitchFamily="34" charset="0"/>
              </a:rPr>
              <a:t>TUHAN</a:t>
            </a:r>
            <a:r>
              <a:rPr lang="en-US" sz="2400" u="sng" dirty="0">
                <a:solidFill>
                  <a:srgbClr val="66FFFF"/>
                </a:solidFill>
                <a:latin typeface="Britannic Bold" panose="020B0903060703020204" pitchFamily="34" charset="0"/>
              </a:rPr>
              <a:t> </a:t>
            </a:r>
            <a:r>
              <a:rPr lang="en-US" sz="2400" dirty="0">
                <a:solidFill>
                  <a:srgbClr val="66FFFF"/>
                </a:solidFill>
                <a:latin typeface="Britannic Bold" panose="020B0903060703020204" pitchFamily="34" charset="0"/>
              </a:rPr>
              <a:t>dan </a:t>
            </a:r>
            <a:r>
              <a:rPr lang="en-US" sz="2400" dirty="0" err="1">
                <a:solidFill>
                  <a:srgbClr val="66FFFF"/>
                </a:solidFill>
                <a:latin typeface="Britannic Bold" panose="020B0903060703020204" pitchFamily="34" charset="0"/>
              </a:rPr>
              <a:t>tidak</a:t>
            </a:r>
            <a:r>
              <a:rPr lang="en-US" sz="2400" dirty="0">
                <a:solidFill>
                  <a:srgbClr val="66FFFF"/>
                </a:solidFill>
                <a:latin typeface="Britannic Bold" panose="020B0903060703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Britannic Bold" panose="020B0903060703020204" pitchFamily="34" charset="0"/>
              </a:rPr>
              <a:t>ada</a:t>
            </a:r>
            <a:r>
              <a:rPr lang="en-US" sz="2400" dirty="0">
                <a:solidFill>
                  <a:srgbClr val="66FFFF"/>
                </a:solidFill>
                <a:latin typeface="Britannic Bold" panose="020B0903060703020204" pitchFamily="34" charset="0"/>
              </a:rPr>
              <a:t> </a:t>
            </a:r>
            <a:r>
              <a:rPr lang="en-US" sz="2400" u="sng" dirty="0" err="1">
                <a:solidFill>
                  <a:srgbClr val="66FFFF"/>
                </a:solidFill>
                <a:latin typeface="Britannic Bold" panose="020B0903060703020204" pitchFamily="34" charset="0"/>
              </a:rPr>
              <a:t>juruselamat</a:t>
            </a:r>
            <a:r>
              <a:rPr lang="en-US" sz="2400" dirty="0">
                <a:solidFill>
                  <a:srgbClr val="66FFFF"/>
                </a:solidFill>
                <a:latin typeface="Britannic Bold" panose="020B0903060703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Britannic Bold" panose="020B0903060703020204" pitchFamily="34" charset="0"/>
              </a:rPr>
              <a:t>selain</a:t>
            </a:r>
            <a:r>
              <a:rPr lang="en-US" sz="2400" dirty="0">
                <a:solidFill>
                  <a:srgbClr val="66FFFF"/>
                </a:solidFill>
                <a:latin typeface="Britannic Bold" panose="020B0903060703020204" pitchFamily="34" charset="0"/>
              </a:rPr>
              <a:t> </a:t>
            </a:r>
            <a:r>
              <a:rPr lang="en-US" sz="2400" dirty="0" err="1">
                <a:solidFill>
                  <a:srgbClr val="66FFFF"/>
                </a:solidFill>
                <a:latin typeface="Britannic Bold" panose="020B0903060703020204" pitchFamily="34" charset="0"/>
              </a:rPr>
              <a:t>dari</a:t>
            </a:r>
            <a:r>
              <a:rPr lang="en-US" sz="2400" dirty="0">
                <a:solidFill>
                  <a:srgbClr val="66FFFF"/>
                </a:solidFill>
                <a:latin typeface="Britannic Bold" panose="020B0903060703020204" pitchFamily="34" charset="0"/>
              </a:rPr>
              <a:t> pada-Ku (Yes. 43:11)</a:t>
            </a:r>
          </a:p>
          <a:p>
            <a:pPr marL="355600" indent="-355600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Tetapi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lang="en-US" sz="2400" b="0" i="0" u="sng" strike="noStrike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Aku </a:t>
            </a:r>
            <a:r>
              <a:rPr lang="en-US" sz="2400" b="0" i="0" u="sng" strike="noStrike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adalah</a:t>
            </a:r>
            <a:r>
              <a:rPr lang="en-US" sz="2400" b="0" i="0" u="sng" strike="noStrike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lang="en-US" sz="2400" b="0" i="0" u="sng" strike="noStrike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TUHAN</a:t>
            </a:r>
            <a:r>
              <a:rPr lang="en-US" sz="2400" b="0" i="0" u="none" strike="noStrike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, </a:t>
            </a:r>
            <a:r>
              <a:rPr lang="en-US" sz="2400" b="0" u="sng" strike="noStrike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Allahmu</a:t>
            </a:r>
            <a:r>
              <a:rPr lang="en-US" sz="2400" b="0" i="0" u="none" strike="noStrike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sejak</a:t>
            </a:r>
            <a:r>
              <a:rPr lang="en-US" sz="2400" b="0" i="0" u="none" strike="noStrike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di </a:t>
            </a:r>
            <a:r>
              <a:rPr lang="en-US" sz="2400" b="0" i="0" u="none" strike="noStrike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tanah</a:t>
            </a:r>
            <a:r>
              <a:rPr lang="en-US" sz="2400" b="0" i="0" u="none" strike="noStrike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Mesir</a:t>
            </a:r>
            <a:r>
              <a:rPr lang="en-US" sz="2400" b="0" i="0" u="none" strike="noStrike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; </a:t>
            </a:r>
            <a:r>
              <a:rPr lang="en-US" sz="2400" b="0" i="0" u="none" strike="noStrike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engkau</a:t>
            </a:r>
            <a:r>
              <a:rPr lang="en-US" sz="2400" b="0" i="0" u="none" strike="noStrike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tidak</a:t>
            </a:r>
            <a:r>
              <a:rPr lang="en-US" sz="2400" b="0" i="0" u="none" strike="noStrike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mengenal</a:t>
            </a:r>
            <a:r>
              <a:rPr lang="en-US" sz="2400" b="0" i="0" u="none" strike="noStrike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allah</a:t>
            </a:r>
            <a:r>
              <a:rPr lang="en-US" sz="2400" b="0" i="0" u="none" strike="noStrike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kecuali</a:t>
            </a:r>
            <a:r>
              <a:rPr lang="en-US" sz="2400" b="0" i="0" u="none" strike="noStrike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Aku, dan </a:t>
            </a:r>
            <a:r>
              <a:rPr lang="en-US" sz="2400" b="0" i="0" u="none" strike="noStrike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tidak</a:t>
            </a:r>
            <a:r>
              <a:rPr lang="en-US" sz="2400" b="0" i="0" u="none" strike="noStrike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ada</a:t>
            </a:r>
            <a:r>
              <a:rPr lang="en-US" sz="2400" b="0" i="0" u="none" strike="noStrike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juruselamat</a:t>
            </a:r>
            <a:r>
              <a:rPr lang="en-US" sz="2400" b="0" i="0" u="none" strike="noStrike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selain</a:t>
            </a:r>
            <a:r>
              <a:rPr lang="en-US" sz="2400" b="0" i="0" u="none" strike="noStrike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dari</a:t>
            </a:r>
            <a:r>
              <a:rPr lang="en-US" sz="2400" b="0" i="0" u="none" strike="noStrike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Aku (Hos. 13:4)</a:t>
            </a:r>
          </a:p>
          <a:p>
            <a:pPr marL="355600" indent="-355600">
              <a:buFont typeface="Wingdings" panose="05000000000000000000" pitchFamily="2" charset="2"/>
              <a:buChar char="q"/>
            </a:pPr>
            <a:endParaRPr lang="id-ID" sz="2800" dirty="0">
              <a:solidFill>
                <a:schemeClr val="accent6">
                  <a:lumMod val="60000"/>
                  <a:lumOff val="40000"/>
                </a:schemeClr>
              </a:solidFill>
              <a:latin typeface="Britannic Bold" panose="020B0903060703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179441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6E43A-39A8-4041-9FC7-74BBEFFF3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C000"/>
                </a:solidFill>
                <a:latin typeface="Franklin Gothic Heavy" panose="020B0903020102020204" pitchFamily="34" charset="0"/>
              </a:rPr>
              <a:t>KITAB </a:t>
            </a:r>
            <a:r>
              <a:rPr lang="en-US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SUCI</a:t>
            </a:r>
            <a:r>
              <a:rPr lang="en-US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MEMBERI</a:t>
            </a:r>
            <a:r>
              <a:rPr lang="en-US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GELAR</a:t>
            </a:r>
            <a:r>
              <a:rPr lang="en-US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ILAHI </a:t>
            </a:r>
            <a:r>
              <a:rPr lang="en-US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UNTUK</a:t>
            </a:r>
            <a:r>
              <a:rPr lang="en-US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YESUS</a:t>
            </a:r>
            <a:endParaRPr lang="id-ID" dirty="0">
              <a:solidFill>
                <a:srgbClr val="FFC0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B75A2-55CE-4FD8-A6C2-E67375BE6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64792"/>
            <a:ext cx="10353762" cy="40264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002060"/>
                </a:solidFill>
                <a:highlight>
                  <a:srgbClr val="99FF33"/>
                </a:highlight>
                <a:latin typeface="Britannic Bold" panose="020B0903060703020204" pitchFamily="34" charset="0"/>
                <a:cs typeface="Aharoni" panose="02010803020104030203" pitchFamily="2" charset="-79"/>
              </a:rPr>
              <a:t>Gelar</a:t>
            </a:r>
            <a:r>
              <a:rPr lang="en-US" dirty="0">
                <a:solidFill>
                  <a:srgbClr val="002060"/>
                </a:solidFill>
                <a:highlight>
                  <a:srgbClr val="99FF33"/>
                </a:highlight>
                <a:latin typeface="Britannic Bold" panose="020B0903060703020204" pitchFamily="34" charset="0"/>
                <a:cs typeface="Aharoni" panose="02010803020104030203" pitchFamily="2" charset="-79"/>
              </a:rPr>
              <a:t> (Yes. 9:5;  Yer. 23:5-6; 33:14-16; Mat. 1:23; 2 Tim. 1:10; </a:t>
            </a:r>
            <a:r>
              <a:rPr lang="en-US" dirty="0" err="1">
                <a:solidFill>
                  <a:srgbClr val="002060"/>
                </a:solidFill>
                <a:highlight>
                  <a:srgbClr val="99FF33"/>
                </a:highlight>
                <a:latin typeface="Britannic Bold" panose="020B0903060703020204" pitchFamily="34" charset="0"/>
                <a:cs typeface="Aharoni" panose="02010803020104030203" pitchFamily="2" charset="-79"/>
              </a:rPr>
              <a:t>Ibr</a:t>
            </a:r>
            <a:r>
              <a:rPr lang="en-US" dirty="0">
                <a:solidFill>
                  <a:srgbClr val="002060"/>
                </a:solidFill>
                <a:highlight>
                  <a:srgbClr val="99FF33"/>
                </a:highlight>
                <a:latin typeface="Britannic Bold" panose="020B0903060703020204" pitchFamily="34" charset="0"/>
                <a:cs typeface="Aharoni" panose="02010803020104030203" pitchFamily="2" charset="-79"/>
              </a:rPr>
              <a:t>. 1:8, 10</a:t>
            </a:r>
          </a:p>
          <a:p>
            <a:r>
              <a:rPr lang="en-US" sz="2400" b="0" i="0" u="none" strike="noStrike" baseline="0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Sebab</a:t>
            </a:r>
            <a:r>
              <a:rPr lang="en-US" sz="2400" b="0" i="0" u="none" strike="noStrike" baseline="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0" i="0" u="none" strike="noStrike" baseline="0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seorang</a:t>
            </a:r>
            <a:r>
              <a:rPr lang="en-US" sz="2400" b="0" i="0" u="none" strike="noStrike" baseline="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0" i="0" u="none" strike="noStrike" baseline="0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anak</a:t>
            </a:r>
            <a:r>
              <a:rPr lang="en-US" sz="2400" b="0" i="0" u="none" strike="noStrike" baseline="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0" i="0" u="none" strike="noStrike" baseline="0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telah</a:t>
            </a:r>
            <a:r>
              <a:rPr lang="en-US" sz="2400" b="0" i="0" u="none" strike="noStrike" baseline="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0" i="0" u="none" strike="noStrike" baseline="0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lahir</a:t>
            </a:r>
            <a:r>
              <a:rPr lang="en-US" sz="2400" b="0" i="0" u="none" strike="noStrike" baseline="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0" i="0" u="none" strike="noStrike" baseline="0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untuk</a:t>
            </a:r>
            <a:r>
              <a:rPr lang="en-US" sz="2400" b="0" i="0" u="none" strike="noStrike" baseline="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0" i="0" u="none" strike="noStrike" baseline="0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kita</a:t>
            </a:r>
            <a:r>
              <a:rPr lang="en-US" sz="2400" b="0" i="0" u="none" strike="noStrike" baseline="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400" b="0" i="0" u="none" strike="noStrike" baseline="0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seorang</a:t>
            </a:r>
            <a:r>
              <a:rPr lang="en-US" sz="2400" b="0" i="0" u="none" strike="noStrike" baseline="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0" i="0" u="none" strike="noStrike" baseline="0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putera</a:t>
            </a:r>
            <a:r>
              <a:rPr lang="en-US" sz="2400" b="0" i="0" u="none" strike="noStrike" baseline="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0" i="0" u="none" strike="noStrike" baseline="0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telah</a:t>
            </a:r>
            <a:r>
              <a:rPr lang="en-US" sz="2400" b="0" i="0" u="none" strike="noStrike" baseline="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0" i="0" u="none" strike="noStrike" baseline="0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diberikan</a:t>
            </a:r>
            <a:r>
              <a:rPr lang="en-US" sz="2400" b="0" i="0" u="none" strike="noStrike" baseline="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0" i="0" u="none" strike="noStrike" baseline="0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untuk</a:t>
            </a:r>
            <a:r>
              <a:rPr lang="en-US" sz="2400" b="0" i="0" u="none" strike="noStrike" baseline="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0" i="0" u="none" strike="noStrike" baseline="0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kita</a:t>
            </a:r>
            <a:r>
              <a:rPr lang="en-US" sz="2400" b="0" i="0" u="none" strike="noStrike" baseline="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; </a:t>
            </a:r>
            <a:r>
              <a:rPr lang="en-US" sz="2400" b="0" i="0" u="none" strike="noStrike" baseline="0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lambang</a:t>
            </a:r>
            <a:r>
              <a:rPr lang="en-US" sz="2400" b="0" i="0" u="none" strike="noStrike" baseline="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0" i="0" u="none" strike="noStrike" baseline="0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pemerintahan</a:t>
            </a:r>
            <a:r>
              <a:rPr lang="en-US" sz="2400" b="0" i="0" u="none" strike="noStrike" baseline="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0" i="0" u="none" strike="noStrike" baseline="0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ada</a:t>
            </a:r>
            <a:r>
              <a:rPr lang="en-US" sz="2400" b="0" i="0" u="none" strike="noStrike" baseline="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di </a:t>
            </a:r>
            <a:r>
              <a:rPr lang="en-US" sz="2400" b="0" i="0" u="none" strike="noStrike" baseline="0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atas</a:t>
            </a:r>
            <a:r>
              <a:rPr lang="en-US" sz="2400" b="0" i="0" u="none" strike="noStrike" baseline="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0" i="0" u="none" strike="noStrike" baseline="0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bahunya</a:t>
            </a:r>
            <a:r>
              <a:rPr lang="en-US" sz="2400" b="0" i="0" u="none" strike="noStrike" baseline="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dan </a:t>
            </a:r>
            <a:r>
              <a:rPr lang="en-US" sz="2400" b="0" i="0" u="none" strike="noStrike" baseline="0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namanya</a:t>
            </a:r>
            <a:r>
              <a:rPr lang="en-US" sz="2400" b="0" i="0" u="none" strike="noStrike" baseline="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0" i="0" u="none" strike="noStrike" baseline="0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disebutkan</a:t>
            </a:r>
            <a:r>
              <a:rPr lang="en-US" sz="2400" b="0" i="0" u="none" strike="noStrike" baseline="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orang: </a:t>
            </a:r>
            <a:r>
              <a:rPr lang="en-US" sz="2400" b="0" i="0" u="none" strike="noStrike" baseline="0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Penasihat</a:t>
            </a:r>
            <a:r>
              <a:rPr lang="en-US" sz="2400" b="0" i="0" u="none" strike="noStrike" baseline="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Ajaib, Allah yang Perkasa, Bapa yang </a:t>
            </a:r>
            <a:r>
              <a:rPr lang="en-US" sz="2400" b="0" i="0" u="none" strike="noStrike" baseline="0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Kekal</a:t>
            </a:r>
            <a:r>
              <a:rPr lang="en-US" sz="2400" b="0" i="0" u="none" strike="noStrike" baseline="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Raja </a:t>
            </a:r>
            <a:r>
              <a:rPr lang="en-US" sz="2400" b="0" i="0" u="none" strike="noStrike" baseline="0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Damai</a:t>
            </a:r>
            <a:r>
              <a:rPr lang="en-US" sz="240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0" i="0" u="none" strike="noStrike" baseline="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(Yes. 9:6)</a:t>
            </a:r>
          </a:p>
          <a:p>
            <a:pPr algn="l" rtl="0"/>
            <a:r>
              <a:rPr lang="en-US" sz="2400" b="0" i="0" u="none" strike="noStrike" baseline="0" dirty="0" err="1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Sesungguhnya</a:t>
            </a:r>
            <a:r>
              <a:rPr lang="en-US" sz="2400" b="0" i="0" u="none" strike="noStrike" baseline="0" dirty="0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400" b="0" i="0" u="none" strike="noStrike" baseline="0" dirty="0" err="1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waktunya</a:t>
            </a:r>
            <a:r>
              <a:rPr lang="en-US" sz="2400" b="0" i="0" u="none" strike="noStrike" baseline="0" dirty="0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0" i="0" u="none" strike="noStrike" baseline="0" dirty="0" err="1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akan</a:t>
            </a:r>
            <a:r>
              <a:rPr lang="en-US" sz="2400" b="0" i="0" u="none" strike="noStrike" baseline="0" dirty="0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0" i="0" u="none" strike="noStrike" baseline="0" dirty="0" err="1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datang</a:t>
            </a:r>
            <a:r>
              <a:rPr lang="en-US" sz="2400" b="0" i="0" u="none" strike="noStrike" baseline="0" dirty="0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400" b="0" i="0" u="none" strike="noStrike" baseline="0" dirty="0" err="1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demikianlah</a:t>
            </a:r>
            <a:r>
              <a:rPr lang="en-US" sz="2400" b="0" i="0" u="none" strike="noStrike" baseline="0" dirty="0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0" i="0" u="none" strike="noStrike" baseline="0" dirty="0" err="1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firman</a:t>
            </a:r>
            <a:r>
              <a:rPr lang="en-US" sz="2400" b="0" i="0" u="none" strike="noStrike" baseline="0" dirty="0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0" i="0" u="none" strike="noStrike" baseline="0" dirty="0" err="1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TUHAN</a:t>
            </a:r>
            <a:r>
              <a:rPr lang="en-US" sz="2400" b="0" i="0" u="none" strike="noStrike" baseline="0" dirty="0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400" b="0" i="0" u="none" strike="noStrike" baseline="0" dirty="0" err="1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bahwa</a:t>
            </a:r>
            <a:r>
              <a:rPr lang="en-US" sz="2400" b="0" i="0" u="none" strike="noStrike" baseline="0" dirty="0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Aku </a:t>
            </a:r>
            <a:r>
              <a:rPr lang="en-US" sz="2400" b="0" i="0" u="none" strike="noStrike" baseline="0" dirty="0" err="1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akan</a:t>
            </a:r>
            <a:r>
              <a:rPr lang="en-US" sz="2400" b="0" i="0" u="none" strike="noStrike" baseline="0" dirty="0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0" i="0" u="none" strike="noStrike" baseline="0" dirty="0" err="1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menumbuhkan</a:t>
            </a:r>
            <a:r>
              <a:rPr lang="en-US" sz="2400" b="0" i="0" u="none" strike="noStrike" baseline="0" dirty="0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0" i="0" u="sng" strike="noStrike" baseline="0" dirty="0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Tunas </a:t>
            </a:r>
            <a:r>
              <a:rPr lang="en-US" sz="2400" b="0" i="0" u="sng" strike="noStrike" baseline="0" dirty="0" err="1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adil</a:t>
            </a:r>
            <a:r>
              <a:rPr lang="en-US" sz="2400" b="0" i="0" u="sng" strike="noStrike" baseline="0" dirty="0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0" i="0" u="sng" strike="noStrike" baseline="0" dirty="0" err="1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bagi</a:t>
            </a:r>
            <a:r>
              <a:rPr lang="en-US" sz="2400" b="0" i="0" u="sng" strike="noStrike" baseline="0" dirty="0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Daud</a:t>
            </a:r>
            <a:r>
              <a:rPr lang="en-US" sz="2400" b="0" i="0" u="none" strike="noStrike" baseline="0" dirty="0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n-US" sz="2400" b="0" i="0" u="none" strike="noStrike" baseline="0" dirty="0" err="1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Ia</a:t>
            </a:r>
            <a:r>
              <a:rPr lang="en-US" sz="2400" b="0" i="0" u="none" strike="noStrike" baseline="0" dirty="0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0" i="0" u="none" strike="noStrike" baseline="0" dirty="0" err="1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akan</a:t>
            </a:r>
            <a:r>
              <a:rPr lang="en-US" sz="2400" b="0" i="0" u="none" strike="noStrike" baseline="0" dirty="0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0" i="0" u="none" strike="noStrike" baseline="0" dirty="0" err="1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memerintah</a:t>
            </a:r>
            <a:r>
              <a:rPr lang="en-US" sz="2400" b="0" i="0" u="none" strike="noStrike" baseline="0" dirty="0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0" i="0" u="none" strike="noStrike" baseline="0" dirty="0" err="1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sebagai</a:t>
            </a:r>
            <a:r>
              <a:rPr lang="en-US" sz="2400" b="0" i="0" u="none" strike="noStrike" baseline="0" dirty="0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raja yang </a:t>
            </a:r>
            <a:r>
              <a:rPr lang="en-US" sz="2400" b="0" i="0" u="none" strike="noStrike" baseline="0" dirty="0" err="1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bijaksana</a:t>
            </a:r>
            <a:r>
              <a:rPr lang="en-US" sz="2400" b="0" i="0" u="none" strike="noStrike" baseline="0" dirty="0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dan </a:t>
            </a:r>
            <a:r>
              <a:rPr lang="en-US" sz="2400" b="0" i="0" u="none" strike="noStrike" baseline="0" dirty="0" err="1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akan</a:t>
            </a:r>
            <a:r>
              <a:rPr lang="en-US" sz="2400" b="0" i="0" u="none" strike="noStrike" baseline="0" dirty="0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0" i="0" u="none" strike="noStrike" baseline="0" dirty="0" err="1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melakukan</a:t>
            </a:r>
            <a:r>
              <a:rPr lang="en-US" sz="2400" b="0" i="0" u="none" strike="noStrike" baseline="0" dirty="0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0" i="0" u="none" strike="noStrike" baseline="0" dirty="0" err="1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keadilan</a:t>
            </a:r>
            <a:r>
              <a:rPr lang="en-US" sz="2400" b="0" i="0" u="none" strike="noStrike" baseline="0" dirty="0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dan </a:t>
            </a:r>
            <a:r>
              <a:rPr lang="en-US" sz="2400" b="0" i="0" u="none" strike="noStrike" baseline="0" dirty="0" err="1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kebenaran</a:t>
            </a:r>
            <a:r>
              <a:rPr lang="en-US" sz="2400" b="0" i="0" u="none" strike="noStrike" baseline="0" dirty="0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di negeri. </a:t>
            </a:r>
            <a:r>
              <a:rPr lang="en-US" sz="2400" b="0" i="0" u="none" strike="noStrike" baseline="0" dirty="0" err="1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Dalam</a:t>
            </a:r>
            <a:r>
              <a:rPr lang="en-US" sz="2400" b="0" i="0" u="none" strike="noStrike" baseline="0" dirty="0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0" i="0" u="none" strike="noStrike" baseline="0" dirty="0" err="1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zamannya</a:t>
            </a:r>
            <a:r>
              <a:rPr lang="en-US" sz="2400" b="0" i="0" u="none" strike="noStrike" baseline="0" dirty="0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Yehuda </a:t>
            </a:r>
            <a:r>
              <a:rPr lang="en-US" sz="2400" b="0" i="0" u="none" strike="noStrike" baseline="0" dirty="0" err="1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akan</a:t>
            </a:r>
            <a:r>
              <a:rPr lang="en-US" sz="2400" b="0" i="0" u="none" strike="noStrike" baseline="0" dirty="0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0" i="0" u="none" strike="noStrike" baseline="0" dirty="0" err="1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dibebaskan</a:t>
            </a:r>
            <a:r>
              <a:rPr lang="en-US" sz="2400" b="0" i="0" u="none" strike="noStrike" baseline="0" dirty="0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dan Israel </a:t>
            </a:r>
            <a:r>
              <a:rPr lang="en-US" sz="2400" b="0" i="0" u="none" strike="noStrike" baseline="0" dirty="0" err="1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akan</a:t>
            </a:r>
            <a:r>
              <a:rPr lang="en-US" sz="2400" b="0" i="0" u="none" strike="noStrike" baseline="0" dirty="0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0" i="0" u="none" strike="noStrike" baseline="0" dirty="0" err="1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hidup</a:t>
            </a:r>
            <a:r>
              <a:rPr lang="en-US" sz="2400" b="0" i="0" u="none" strike="noStrike" baseline="0" dirty="0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0" i="0" u="none" strike="noStrike" baseline="0" dirty="0" err="1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2400" b="0" i="0" u="none" strike="noStrike" baseline="0" dirty="0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0" i="0" u="none" strike="noStrike" baseline="0" dirty="0" err="1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tenteram</a:t>
            </a:r>
            <a:r>
              <a:rPr lang="en-US" sz="2400" b="0" i="0" u="none" strike="noStrike" baseline="0" dirty="0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; dan </a:t>
            </a:r>
            <a:r>
              <a:rPr lang="en-US" sz="2400" b="0" i="0" u="none" strike="noStrike" baseline="0" dirty="0" err="1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inilah</a:t>
            </a:r>
            <a:r>
              <a:rPr lang="en-US" sz="2400" b="0" i="0" u="none" strike="noStrike" baseline="0" dirty="0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0" i="0" u="none" strike="noStrike" baseline="0" dirty="0" err="1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namanya</a:t>
            </a:r>
            <a:r>
              <a:rPr lang="en-US" sz="2400" b="0" i="0" u="none" strike="noStrike" baseline="0" dirty="0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2400" b="0" i="0" u="none" strike="noStrike" baseline="0" dirty="0" err="1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diberikan</a:t>
            </a:r>
            <a:r>
              <a:rPr lang="en-US" sz="2400" b="0" i="0" u="none" strike="noStrike" baseline="0" dirty="0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orang </a:t>
            </a:r>
            <a:r>
              <a:rPr lang="en-US" sz="2400" b="0" i="0" u="none" strike="noStrike" baseline="0" dirty="0" err="1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kepadanya</a:t>
            </a:r>
            <a:r>
              <a:rPr lang="en-US" sz="2400" b="0" i="0" u="none" strike="noStrike" baseline="0" dirty="0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  <a:r>
              <a:rPr lang="en-US" sz="2400" b="0" i="0" u="sng" strike="noStrike" baseline="0" dirty="0" err="1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TUHAN</a:t>
            </a:r>
            <a:r>
              <a:rPr lang="en-US" sz="2400" b="0" i="0" u="sng" strike="noStrike" baseline="0" dirty="0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(YHWH) </a:t>
            </a:r>
            <a:r>
              <a:rPr lang="en-US" sz="2400" b="0" i="0" u="sng" strike="noStrike" baseline="0" dirty="0" err="1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keadilan</a:t>
            </a:r>
            <a:r>
              <a:rPr lang="en-US" sz="2400" b="0" i="0" u="sng" strike="noStrike" baseline="0" dirty="0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0" i="0" u="sng" strike="noStrike" baseline="0" dirty="0" err="1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kita</a:t>
            </a:r>
            <a:r>
              <a:rPr lang="en-US" sz="2400" u="sng" dirty="0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2400" b="0" i="0" u="sng" strike="noStrike" baseline="0" dirty="0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0" i="0" u="none" strike="noStrike" baseline="0" dirty="0">
                <a:solidFill>
                  <a:srgbClr val="66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(Yer. 23:5-6)</a:t>
            </a:r>
            <a:endParaRPr lang="id-ID" sz="2800" dirty="0">
              <a:solidFill>
                <a:srgbClr val="66FF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147413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6E43A-39A8-4041-9FC7-74BBEFFF3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917448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C000"/>
                </a:solidFill>
                <a:latin typeface="Franklin Gothic Heavy" panose="020B0903020102020204" pitchFamily="34" charset="0"/>
              </a:rPr>
              <a:t>KITAB </a:t>
            </a:r>
            <a:r>
              <a:rPr lang="en-US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SUCI</a:t>
            </a:r>
            <a:r>
              <a:rPr lang="en-US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MEMBERI</a:t>
            </a:r>
            <a:r>
              <a:rPr lang="en-US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GELAR</a:t>
            </a:r>
            <a:r>
              <a:rPr lang="en-US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ILAHI </a:t>
            </a:r>
            <a:r>
              <a:rPr lang="en-US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UNTUK</a:t>
            </a:r>
            <a:r>
              <a:rPr lang="en-US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YESUS</a:t>
            </a:r>
            <a:endParaRPr lang="id-ID" dirty="0">
              <a:solidFill>
                <a:srgbClr val="FFC0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B75A2-55CE-4FD8-A6C2-E67375BE6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64792"/>
            <a:ext cx="10353762" cy="402640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b="0" i="0" u="none" strike="noStrike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"</a:t>
            </a:r>
            <a:r>
              <a:rPr lang="en-US" sz="2400" b="0" i="0" u="none" strike="noStrike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Sesungguhnya</a:t>
            </a:r>
            <a:r>
              <a:rPr lang="en-US" sz="2400" b="0" i="0" u="none" strike="noStrike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, </a:t>
            </a:r>
            <a:r>
              <a:rPr lang="en-US" sz="2400" b="0" i="0" u="none" strike="noStrike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anak</a:t>
            </a:r>
            <a:r>
              <a:rPr lang="en-US" sz="2400" b="0" i="0" u="none" strike="noStrike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dara</a:t>
            </a:r>
            <a:r>
              <a:rPr lang="en-US" sz="2400" b="0" i="0" u="none" strike="noStrike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itu</a:t>
            </a:r>
            <a:r>
              <a:rPr lang="en-US" sz="2400" b="0" i="0" u="none" strike="noStrike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akan</a:t>
            </a:r>
            <a:r>
              <a:rPr lang="en-US" sz="2400" b="0" i="0" u="none" strike="noStrike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mengandung</a:t>
            </a:r>
            <a:r>
              <a:rPr lang="en-US" sz="2400" b="0" i="0" u="none" strike="noStrike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dan </a:t>
            </a:r>
            <a:r>
              <a:rPr lang="en-US" sz="2400" b="0" i="0" u="none" strike="noStrike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melahirkan</a:t>
            </a:r>
            <a:r>
              <a:rPr lang="en-US" sz="2400" b="0" i="0" u="none" strike="noStrike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seorang</a:t>
            </a:r>
            <a:r>
              <a:rPr lang="en-US" sz="2400" b="0" i="0" u="none" strike="noStrike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anak</a:t>
            </a:r>
            <a:r>
              <a:rPr lang="en-US" sz="2400" b="0" i="0" u="none" strike="noStrike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laki-laki</a:t>
            </a:r>
            <a:r>
              <a:rPr lang="en-US" sz="2400" b="0" i="0" u="none" strike="noStrike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, dan </a:t>
            </a:r>
            <a:r>
              <a:rPr lang="en-US" sz="2400" b="0" i="0" u="none" strike="noStrike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mereka</a:t>
            </a:r>
            <a:r>
              <a:rPr lang="en-US" sz="2400" b="0" i="0" u="none" strike="noStrike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akan</a:t>
            </a:r>
            <a:r>
              <a:rPr lang="en-US" sz="2400" b="0" i="0" u="none" strike="noStrike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menamakan</a:t>
            </a:r>
            <a:r>
              <a:rPr lang="en-US" sz="2400" b="0" i="0" u="none" strike="noStrike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lang="en-US" sz="2400" b="0" i="0" u="sng" strike="noStrike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Dia</a:t>
            </a:r>
            <a:r>
              <a:rPr lang="en-US" sz="2400" b="0" i="0" u="sng" strike="noStrike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lang="en-US" sz="2400" b="0" i="0" u="sng" strike="noStrike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Imanuel</a:t>
            </a:r>
            <a:r>
              <a:rPr lang="en-US" sz="2400" b="0" i="0" u="none" strike="noStrike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" yang </a:t>
            </a:r>
            <a:r>
              <a:rPr lang="en-US" sz="2400" b="0" i="0" u="none" strike="noStrike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berarti</a:t>
            </a:r>
            <a:r>
              <a:rPr lang="en-US" sz="2400" b="0" i="0" u="none" strike="noStrike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: </a:t>
            </a:r>
            <a:r>
              <a:rPr lang="en-US" sz="2400" b="0" i="0" u="sng" strike="noStrike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Allah </a:t>
            </a:r>
            <a:r>
              <a:rPr lang="en-US" sz="2400" b="0" i="0" u="sng" strike="noStrike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menyertai</a:t>
            </a:r>
            <a:r>
              <a:rPr lang="en-US" sz="2400" b="0" i="0" u="sng" strike="noStrike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lang="en-US" sz="2400" b="0" i="0" u="sng" strike="noStrike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kita</a:t>
            </a:r>
            <a:r>
              <a:rPr lang="en-US" sz="2400" b="0" i="0" u="none" strike="noStrike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. (Mat. 1:23)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0" i="0" u="none" strike="noStrike" baseline="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Tidak</a:t>
            </a:r>
            <a:r>
              <a:rPr lang="en-US" sz="2400" b="0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ada</a:t>
            </a:r>
            <a:r>
              <a:rPr lang="en-US" sz="2400" b="0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dari</a:t>
            </a:r>
            <a:r>
              <a:rPr lang="en-US" sz="2400" b="0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penguasa</a:t>
            </a:r>
            <a:r>
              <a:rPr lang="en-US" sz="2400" b="0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dunia </a:t>
            </a:r>
            <a:r>
              <a:rPr lang="en-US" sz="2400" b="0" i="0" u="none" strike="noStrike" baseline="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ini</a:t>
            </a:r>
            <a:r>
              <a:rPr lang="en-US" sz="2400" b="0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yang </a:t>
            </a:r>
            <a:r>
              <a:rPr lang="en-US" sz="2400" b="0" i="0" u="none" strike="noStrike" baseline="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mengenalnya</a:t>
            </a:r>
            <a:r>
              <a:rPr lang="en-US" sz="2400" b="0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, </a:t>
            </a:r>
            <a:r>
              <a:rPr lang="en-US" sz="2400" b="0" i="0" u="none" strike="noStrike" baseline="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sebab</a:t>
            </a:r>
            <a:r>
              <a:rPr lang="en-US" sz="2400" b="0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kalau</a:t>
            </a:r>
            <a:r>
              <a:rPr lang="en-US" sz="2400" b="0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sekiranya</a:t>
            </a:r>
            <a:r>
              <a:rPr lang="en-US" sz="2400" b="0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mereka</a:t>
            </a:r>
            <a:r>
              <a:rPr lang="en-US" sz="2400" b="0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mengenalnya</a:t>
            </a:r>
            <a:r>
              <a:rPr lang="en-US" sz="2400" b="0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, </a:t>
            </a:r>
            <a:r>
              <a:rPr lang="en-US" sz="2400" b="0" i="0" u="none" strike="noStrike" baseline="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mereka</a:t>
            </a:r>
            <a:r>
              <a:rPr lang="en-US" sz="2400" b="0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tidak</a:t>
            </a:r>
            <a:r>
              <a:rPr lang="en-US" sz="2400" b="0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menyalibkan</a:t>
            </a:r>
            <a:r>
              <a:rPr lang="en-US" sz="2400" b="0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lang="en-US" sz="2400" b="0" i="0" u="sng" strike="noStrike" baseline="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Tuhan</a:t>
            </a:r>
            <a:r>
              <a:rPr lang="en-US" sz="2400" b="0" i="0" u="sng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yang </a:t>
            </a:r>
            <a:r>
              <a:rPr lang="en-US" sz="2400" b="0" i="0" u="sng" strike="noStrike" baseline="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mulia</a:t>
            </a:r>
            <a:r>
              <a:rPr lang="en-US" sz="2400" b="0" i="0" u="sng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“The Lord of Glory”</a:t>
            </a:r>
            <a:r>
              <a:rPr lang="en-US" sz="2400" b="0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(1 Kor. 2:8)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0" i="0" u="none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Tetapi</a:t>
            </a:r>
            <a:r>
              <a:rPr lang="en-US" sz="24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tentang</a:t>
            </a:r>
            <a:r>
              <a:rPr lang="en-US" sz="24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Anak </a:t>
            </a:r>
            <a:r>
              <a:rPr lang="en-US" sz="2400" b="0" i="0" u="none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Ia</a:t>
            </a:r>
            <a:r>
              <a:rPr lang="en-US" sz="24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berkata</a:t>
            </a:r>
            <a:r>
              <a:rPr lang="en-US" sz="24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: "</a:t>
            </a:r>
            <a:r>
              <a:rPr lang="en-US" sz="2400" b="0" i="0" u="sng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Takhta</a:t>
            </a:r>
            <a:r>
              <a:rPr lang="en-US" sz="2400" b="0" i="0" u="sng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-Mu, </a:t>
            </a:r>
            <a:r>
              <a:rPr lang="en-US" sz="2400" b="0" i="0" u="sng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ya</a:t>
            </a:r>
            <a:r>
              <a:rPr lang="en-US" sz="2400" b="0" i="0" u="sng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Allah</a:t>
            </a:r>
            <a:r>
              <a:rPr lang="en-US" sz="24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, </a:t>
            </a:r>
            <a:r>
              <a:rPr lang="en-US" sz="2400" b="0" i="0" u="none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tetap</a:t>
            </a:r>
            <a:r>
              <a:rPr lang="en-US" sz="24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untuk</a:t>
            </a:r>
            <a:r>
              <a:rPr lang="en-US" sz="24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seterusnya</a:t>
            </a:r>
            <a:r>
              <a:rPr lang="en-US" sz="24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dan </a:t>
            </a:r>
            <a:r>
              <a:rPr lang="en-US" sz="2400" b="0" i="0" u="none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selamanya</a:t>
            </a:r>
            <a:r>
              <a:rPr lang="en-US" sz="24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, dan </a:t>
            </a:r>
            <a:r>
              <a:rPr lang="en-US" sz="2400" b="0" i="0" u="none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tongkat</a:t>
            </a:r>
            <a:r>
              <a:rPr lang="en-US" sz="24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kerajaan</a:t>
            </a:r>
            <a:r>
              <a:rPr lang="en-US" sz="24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-Mu </a:t>
            </a:r>
            <a:r>
              <a:rPr lang="en-US" sz="2400" b="0" i="0" u="none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adalah</a:t>
            </a:r>
            <a:r>
              <a:rPr lang="en-US" sz="24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tongkat</a:t>
            </a:r>
            <a:r>
              <a:rPr lang="en-US" sz="24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kebenaran</a:t>
            </a:r>
            <a:r>
              <a:rPr lang="en-US" sz="24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. (</a:t>
            </a:r>
            <a:r>
              <a:rPr lang="en-US" sz="2400" b="0" i="0" u="none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Ibr</a:t>
            </a:r>
            <a:r>
              <a:rPr lang="en-US" sz="24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. 1:8 )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0" i="0" u="none" strike="noStrike" baseline="0" dirty="0">
                <a:solidFill>
                  <a:srgbClr val="FFC000"/>
                </a:solidFill>
                <a:latin typeface="Britannic Bold" panose="020B0903060703020204" pitchFamily="34" charset="0"/>
              </a:rPr>
              <a:t>Dan: "Pada </a:t>
            </a:r>
            <a:r>
              <a:rPr lang="en-US" sz="2400" b="0" i="0" u="none" strike="noStrike" baseline="0" dirty="0" err="1">
                <a:solidFill>
                  <a:srgbClr val="FFC000"/>
                </a:solidFill>
                <a:latin typeface="Britannic Bold" panose="020B0903060703020204" pitchFamily="34" charset="0"/>
              </a:rPr>
              <a:t>mulanya</a:t>
            </a:r>
            <a:r>
              <a:rPr lang="en-US" sz="2400" b="0" i="0" u="none" strike="noStrike" baseline="0" dirty="0">
                <a:solidFill>
                  <a:srgbClr val="FFC000"/>
                </a:solidFill>
                <a:latin typeface="Britannic Bold" panose="020B0903060703020204" pitchFamily="34" charset="0"/>
              </a:rPr>
              <a:t>, </a:t>
            </a:r>
            <a:r>
              <a:rPr lang="en-US" sz="2400" b="0" i="0" u="none" strike="noStrike" baseline="0" dirty="0" err="1">
                <a:solidFill>
                  <a:srgbClr val="FFC000"/>
                </a:solidFill>
                <a:latin typeface="Britannic Bold" panose="020B0903060703020204" pitchFamily="34" charset="0"/>
              </a:rPr>
              <a:t>ya</a:t>
            </a:r>
            <a:r>
              <a:rPr lang="en-US" sz="2400" b="0" i="0" u="none" strike="noStrike" baseline="0" dirty="0">
                <a:solidFill>
                  <a:srgbClr val="FFC000"/>
                </a:solidFill>
                <a:latin typeface="Britannic Bold" panose="020B0903060703020204" pitchFamily="34" charset="0"/>
              </a:rPr>
              <a:t> </a:t>
            </a:r>
            <a:r>
              <a:rPr lang="en-US" sz="2400" b="0" i="0" u="sng" strike="noStrike" baseline="0" dirty="0" err="1">
                <a:solidFill>
                  <a:srgbClr val="FFC000"/>
                </a:solidFill>
                <a:latin typeface="Britannic Bold" panose="020B0903060703020204" pitchFamily="34" charset="0"/>
              </a:rPr>
              <a:t>Tuhan</a:t>
            </a:r>
            <a:r>
              <a:rPr lang="en-US" sz="2400" b="0" i="0" u="none" strike="noStrike" baseline="0" dirty="0">
                <a:solidFill>
                  <a:srgbClr val="FFC000"/>
                </a:solidFill>
                <a:latin typeface="Britannic Bold" panose="020B0903060703020204" pitchFamily="34" charset="0"/>
              </a:rPr>
              <a:t>, </a:t>
            </a:r>
            <a:r>
              <a:rPr lang="en-US" sz="2400" b="0" i="0" u="none" strike="noStrike" baseline="0" dirty="0" err="1">
                <a:solidFill>
                  <a:srgbClr val="FFC000"/>
                </a:solidFill>
                <a:latin typeface="Britannic Bold" panose="020B0903060703020204" pitchFamily="34" charset="0"/>
              </a:rPr>
              <a:t>Engkau</a:t>
            </a:r>
            <a:r>
              <a:rPr lang="en-US" sz="2400" b="0" i="0" u="none" strike="noStrike" baseline="0" dirty="0">
                <a:solidFill>
                  <a:srgbClr val="FFC000"/>
                </a:solidFill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FFC000"/>
                </a:solidFill>
                <a:latin typeface="Britannic Bold" panose="020B0903060703020204" pitchFamily="34" charset="0"/>
              </a:rPr>
              <a:t>telah</a:t>
            </a:r>
            <a:r>
              <a:rPr lang="en-US" sz="2400" b="0" i="0" u="none" strike="noStrike" baseline="0" dirty="0">
                <a:solidFill>
                  <a:srgbClr val="FFC000"/>
                </a:solidFill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FFC000"/>
                </a:solidFill>
                <a:latin typeface="Britannic Bold" panose="020B0903060703020204" pitchFamily="34" charset="0"/>
              </a:rPr>
              <a:t>meletakkan</a:t>
            </a:r>
            <a:r>
              <a:rPr lang="en-US" sz="2400" b="0" i="0" u="none" strike="noStrike" baseline="0" dirty="0">
                <a:solidFill>
                  <a:srgbClr val="FFC000"/>
                </a:solidFill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FFC000"/>
                </a:solidFill>
                <a:latin typeface="Britannic Bold" panose="020B0903060703020204" pitchFamily="34" charset="0"/>
              </a:rPr>
              <a:t>dasar</a:t>
            </a:r>
            <a:r>
              <a:rPr lang="en-US" sz="2400" b="0" i="0" u="none" strike="noStrike" baseline="0" dirty="0">
                <a:solidFill>
                  <a:srgbClr val="FFC000"/>
                </a:solidFill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FFC000"/>
                </a:solidFill>
                <a:latin typeface="Britannic Bold" panose="020B0903060703020204" pitchFamily="34" charset="0"/>
              </a:rPr>
              <a:t>bumi</a:t>
            </a:r>
            <a:r>
              <a:rPr lang="en-US" sz="2400" b="0" i="0" u="none" strike="noStrike" baseline="0" dirty="0">
                <a:solidFill>
                  <a:srgbClr val="FFC000"/>
                </a:solidFill>
                <a:latin typeface="Britannic Bold" panose="020B0903060703020204" pitchFamily="34" charset="0"/>
              </a:rPr>
              <a:t>, dan </a:t>
            </a:r>
            <a:r>
              <a:rPr lang="en-US" sz="2400" b="0" i="0" u="none" strike="noStrike" baseline="0" dirty="0" err="1">
                <a:solidFill>
                  <a:srgbClr val="FFC000"/>
                </a:solidFill>
                <a:latin typeface="Britannic Bold" panose="020B0903060703020204" pitchFamily="34" charset="0"/>
              </a:rPr>
              <a:t>langit</a:t>
            </a:r>
            <a:r>
              <a:rPr lang="en-US" sz="2400" b="0" i="0" u="none" strike="noStrike" baseline="0" dirty="0">
                <a:solidFill>
                  <a:srgbClr val="FFC000"/>
                </a:solidFill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FFC000"/>
                </a:solidFill>
                <a:latin typeface="Britannic Bold" panose="020B0903060703020204" pitchFamily="34" charset="0"/>
              </a:rPr>
              <a:t>adalah</a:t>
            </a:r>
            <a:r>
              <a:rPr lang="en-US" sz="2400" b="0" i="0" u="none" strike="noStrike" baseline="0" dirty="0">
                <a:solidFill>
                  <a:srgbClr val="FFC000"/>
                </a:solidFill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FFC000"/>
                </a:solidFill>
                <a:latin typeface="Britannic Bold" panose="020B0903060703020204" pitchFamily="34" charset="0"/>
              </a:rPr>
              <a:t>buatan</a:t>
            </a:r>
            <a:r>
              <a:rPr lang="en-US" sz="2400" b="0" i="0" u="none" strike="noStrike" baseline="0" dirty="0">
                <a:solidFill>
                  <a:srgbClr val="FFC000"/>
                </a:solidFill>
                <a:latin typeface="Britannic Bold" panose="020B0903060703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FFC000"/>
                </a:solidFill>
                <a:latin typeface="Britannic Bold" panose="020B0903060703020204" pitchFamily="34" charset="0"/>
              </a:rPr>
              <a:t>tangan</a:t>
            </a:r>
            <a:r>
              <a:rPr lang="en-US" sz="2400" b="0" i="0" u="none" strike="noStrike" baseline="0" dirty="0">
                <a:solidFill>
                  <a:srgbClr val="FFC000"/>
                </a:solidFill>
                <a:latin typeface="Britannic Bold" panose="020B0903060703020204" pitchFamily="34" charset="0"/>
              </a:rPr>
              <a:t>-Mu (</a:t>
            </a:r>
            <a:r>
              <a:rPr lang="en-US" sz="2400" b="0" i="0" u="none" strike="noStrike" baseline="0" dirty="0" err="1">
                <a:solidFill>
                  <a:srgbClr val="FFC000"/>
                </a:solidFill>
                <a:latin typeface="Britannic Bold" panose="020B0903060703020204" pitchFamily="34" charset="0"/>
              </a:rPr>
              <a:t>Ibr</a:t>
            </a:r>
            <a:r>
              <a:rPr lang="en-US" sz="2400" b="0" i="0" u="none" strike="noStrike" baseline="0" dirty="0">
                <a:solidFill>
                  <a:srgbClr val="FFC000"/>
                </a:solidFill>
                <a:latin typeface="Britannic Bold" panose="020B0903060703020204" pitchFamily="34" charset="0"/>
              </a:rPr>
              <a:t>. 1:10)</a:t>
            </a:r>
            <a:endParaRPr lang="id-ID" sz="3600" dirty="0">
              <a:solidFill>
                <a:srgbClr val="FFC000"/>
              </a:solidFill>
              <a:latin typeface="Britannic Bold" panose="020B0903060703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287274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228D2-4215-460A-76F8-1DC07A0F8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1274064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KEILAHIAN</a:t>
            </a:r>
            <a:r>
              <a:rPr lang="en-US" sz="3600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YESUS</a:t>
            </a:r>
            <a:r>
              <a:rPr lang="en-US" sz="3600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BERDASARKAN</a:t>
            </a:r>
            <a:r>
              <a:rPr lang="en-US" sz="3600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KESATUANNYA</a:t>
            </a:r>
            <a:r>
              <a:rPr lang="en-US" sz="3600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DALAM</a:t>
            </a:r>
            <a:r>
              <a:rPr lang="en-US" sz="3600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TRINITAS</a:t>
            </a:r>
            <a:endParaRPr lang="en-ID" sz="3600" dirty="0">
              <a:solidFill>
                <a:srgbClr val="FFC0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870CB-B448-865D-D5D0-6A808222F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2096064"/>
            <a:ext cx="10531445" cy="3695136"/>
          </a:xfrm>
        </p:spPr>
        <p:txBody>
          <a:bodyPr>
            <a:noAutofit/>
          </a:bodyPr>
          <a:lstStyle/>
          <a:p>
            <a:pPr marL="447675" indent="-447675">
              <a:buFont typeface="Wingdings" panose="05000000000000000000" pitchFamily="2" charset="2"/>
              <a:buChar char="q"/>
            </a:pPr>
            <a:r>
              <a:rPr lang="en-US" sz="2800" b="0" i="0" u="none" strike="noStrike" baseline="0" dirty="0" err="1">
                <a:solidFill>
                  <a:srgbClr val="66FFFF"/>
                </a:solidFill>
                <a:latin typeface="Britannic Bold" panose="020B0903060703020204" pitchFamily="34" charset="0"/>
              </a:rPr>
              <a:t>Dengarlah</a:t>
            </a:r>
            <a:r>
              <a:rPr lang="en-US" sz="2800" b="0" i="0" u="none" strike="noStrike" baseline="0" dirty="0">
                <a:solidFill>
                  <a:srgbClr val="66FFFF"/>
                </a:solidFill>
                <a:latin typeface="Britannic Bold" panose="020B0903060703020204" pitchFamily="34" charset="0"/>
              </a:rPr>
              <a:t>, </a:t>
            </a:r>
            <a:r>
              <a:rPr lang="en-US" sz="2800" b="0" i="0" u="none" strike="noStrike" baseline="0" dirty="0" err="1">
                <a:solidFill>
                  <a:srgbClr val="66FFFF"/>
                </a:solidFill>
                <a:latin typeface="Britannic Bold" panose="020B0903060703020204" pitchFamily="34" charset="0"/>
              </a:rPr>
              <a:t>hai</a:t>
            </a:r>
            <a:r>
              <a:rPr lang="en-US" sz="2800" b="0" i="0" u="none" strike="noStrike" baseline="0" dirty="0">
                <a:solidFill>
                  <a:srgbClr val="66FFFF"/>
                </a:solidFill>
                <a:latin typeface="Britannic Bold" panose="020B0903060703020204" pitchFamily="34" charset="0"/>
              </a:rPr>
              <a:t> orang Israel: </a:t>
            </a:r>
            <a:r>
              <a:rPr lang="en-US" sz="2800" b="0" i="0" u="sng" strike="noStrike" baseline="0" dirty="0" err="1">
                <a:solidFill>
                  <a:srgbClr val="66FFFF"/>
                </a:solidFill>
                <a:latin typeface="Britannic Bold" panose="020B0903060703020204" pitchFamily="34" charset="0"/>
              </a:rPr>
              <a:t>TUHAN</a:t>
            </a:r>
            <a:r>
              <a:rPr lang="en-US" sz="2800" b="0" i="0" u="sng" strike="noStrike" baseline="0" dirty="0">
                <a:solidFill>
                  <a:srgbClr val="66FFFF"/>
                </a:solidFill>
                <a:latin typeface="Britannic Bold" panose="020B0903060703020204" pitchFamily="34" charset="0"/>
              </a:rPr>
              <a:t> </a:t>
            </a:r>
            <a:r>
              <a:rPr lang="en-US" sz="2800" b="0" i="0" u="sng" strike="noStrike" baseline="0" dirty="0" err="1">
                <a:solidFill>
                  <a:srgbClr val="66FFFF"/>
                </a:solidFill>
                <a:latin typeface="Britannic Bold" panose="020B0903060703020204" pitchFamily="34" charset="0"/>
              </a:rPr>
              <a:t>itu</a:t>
            </a:r>
            <a:r>
              <a:rPr lang="en-US" sz="2800" b="0" i="0" u="sng" strike="noStrike" baseline="0" dirty="0">
                <a:solidFill>
                  <a:srgbClr val="66FFFF"/>
                </a:solidFill>
                <a:latin typeface="Britannic Bold" panose="020B0903060703020204" pitchFamily="34" charset="0"/>
              </a:rPr>
              <a:t> Allah </a:t>
            </a:r>
            <a:r>
              <a:rPr lang="en-US" sz="2800" b="0" i="0" u="sng" strike="noStrike" baseline="0" dirty="0" err="1">
                <a:solidFill>
                  <a:srgbClr val="66FFFF"/>
                </a:solidFill>
                <a:latin typeface="Britannic Bold" panose="020B0903060703020204" pitchFamily="34" charset="0"/>
              </a:rPr>
              <a:t>kita</a:t>
            </a:r>
            <a:r>
              <a:rPr lang="en-US" sz="2800" b="0" i="0" u="none" strike="noStrike" baseline="0" dirty="0">
                <a:solidFill>
                  <a:srgbClr val="66FFFF"/>
                </a:solidFill>
                <a:latin typeface="Britannic Bold" panose="020B0903060703020204" pitchFamily="34" charset="0"/>
              </a:rPr>
              <a:t>, </a:t>
            </a:r>
            <a:r>
              <a:rPr lang="en-US" sz="2800" b="0" i="0" u="sng" strike="noStrike" baseline="0" dirty="0" err="1">
                <a:solidFill>
                  <a:srgbClr val="66FFFF"/>
                </a:solidFill>
                <a:latin typeface="Britannic Bold" panose="020B0903060703020204" pitchFamily="34" charset="0"/>
              </a:rPr>
              <a:t>TUHAN</a:t>
            </a:r>
            <a:r>
              <a:rPr lang="en-US" sz="2800" b="0" i="0" u="sng" strike="noStrike" baseline="0" dirty="0">
                <a:solidFill>
                  <a:srgbClr val="66FFFF"/>
                </a:solidFill>
                <a:latin typeface="Britannic Bold" panose="020B0903060703020204" pitchFamily="34" charset="0"/>
              </a:rPr>
              <a:t> </a:t>
            </a:r>
            <a:r>
              <a:rPr lang="en-US" sz="2800" b="0" i="0" u="sng" strike="noStrike" baseline="0" dirty="0" err="1">
                <a:solidFill>
                  <a:srgbClr val="66FFFF"/>
                </a:solidFill>
                <a:latin typeface="Britannic Bold" panose="020B0903060703020204" pitchFamily="34" charset="0"/>
              </a:rPr>
              <a:t>itu</a:t>
            </a:r>
            <a:r>
              <a:rPr lang="en-US" sz="2800" b="0" i="0" u="sng" strike="noStrike" baseline="0" dirty="0">
                <a:solidFill>
                  <a:srgbClr val="66FFFF"/>
                </a:solidFill>
                <a:latin typeface="Britannic Bold" panose="020B0903060703020204" pitchFamily="34" charset="0"/>
              </a:rPr>
              <a:t> </a:t>
            </a:r>
            <a:r>
              <a:rPr lang="en-US" sz="2800" b="0" i="0" u="sng" strike="noStrike" baseline="0" dirty="0" err="1">
                <a:solidFill>
                  <a:srgbClr val="66FFFF"/>
                </a:solidFill>
                <a:latin typeface="Britannic Bold" panose="020B0903060703020204" pitchFamily="34" charset="0"/>
              </a:rPr>
              <a:t>esa</a:t>
            </a:r>
            <a:r>
              <a:rPr lang="en-US" sz="2800" b="0" i="0" u="sng" strike="noStrike" baseline="0" dirty="0">
                <a:solidFill>
                  <a:srgbClr val="66FFFF"/>
                </a:solidFill>
                <a:latin typeface="Britannic Bold" panose="020B0903060703020204" pitchFamily="34" charset="0"/>
              </a:rPr>
              <a:t>! </a:t>
            </a:r>
            <a:r>
              <a:rPr lang="en-US" sz="2800" b="0" i="0" u="none" strike="noStrike" baseline="0" dirty="0">
                <a:solidFill>
                  <a:srgbClr val="66FFFF"/>
                </a:solidFill>
                <a:latin typeface="Britannic Bold" panose="020B0903060703020204" pitchFamily="34" charset="0"/>
              </a:rPr>
              <a:t>(</a:t>
            </a:r>
            <a:r>
              <a:rPr lang="en-US" sz="2800" b="0" i="0" u="none" strike="noStrike" baseline="0" dirty="0" err="1">
                <a:solidFill>
                  <a:srgbClr val="66FFFF"/>
                </a:solidFill>
                <a:latin typeface="Britannic Bold" panose="020B0903060703020204" pitchFamily="34" charset="0"/>
              </a:rPr>
              <a:t>Ul</a:t>
            </a:r>
            <a:r>
              <a:rPr lang="en-US" sz="2800" b="0" i="0" u="none" strike="noStrike" baseline="0" dirty="0">
                <a:solidFill>
                  <a:srgbClr val="66FFFF"/>
                </a:solidFill>
                <a:latin typeface="Britannic Bold" panose="020B0903060703020204" pitchFamily="34" charset="0"/>
              </a:rPr>
              <a:t>. 6:4)</a:t>
            </a:r>
          </a:p>
          <a:p>
            <a:pPr marL="447675" indent="-447675">
              <a:buFont typeface="Wingdings" panose="05000000000000000000" pitchFamily="2" charset="2"/>
              <a:buChar char="q"/>
            </a:pPr>
            <a:r>
              <a:rPr lang="en-US" sz="2800" b="0" i="0" u="none" strike="noStrike" baseline="0" dirty="0">
                <a:solidFill>
                  <a:srgbClr val="FFFF00"/>
                </a:solidFill>
                <a:latin typeface="Britannic Bold" panose="020B0903060703020204" pitchFamily="34" charset="0"/>
              </a:rPr>
              <a:t>Karena </a:t>
            </a:r>
            <a:r>
              <a:rPr lang="en-US" sz="2800" b="0" i="0" u="none" strike="noStrike" baseline="0" dirty="0" err="1">
                <a:solidFill>
                  <a:srgbClr val="FFFF00"/>
                </a:solidFill>
                <a:latin typeface="Britannic Bold" panose="020B0903060703020204" pitchFamily="34" charset="0"/>
              </a:rPr>
              <a:t>itu</a:t>
            </a:r>
            <a:r>
              <a:rPr lang="en-US" sz="2800" b="0" i="0" u="none" strike="noStrike" baseline="0" dirty="0">
                <a:solidFill>
                  <a:srgbClr val="FFFF00"/>
                </a:solidFill>
                <a:latin typeface="Britannic Bold" panose="020B0903060703020204" pitchFamily="34" charset="0"/>
              </a:rPr>
              <a:t> </a:t>
            </a:r>
            <a:r>
              <a:rPr lang="en-US" sz="2800" b="0" i="0" u="none" strike="noStrike" baseline="0" dirty="0" err="1">
                <a:solidFill>
                  <a:srgbClr val="FFFF00"/>
                </a:solidFill>
                <a:latin typeface="Britannic Bold" panose="020B0903060703020204" pitchFamily="34" charset="0"/>
              </a:rPr>
              <a:t>pergilah</a:t>
            </a:r>
            <a:r>
              <a:rPr lang="en-US" sz="2800" b="0" i="0" u="none" strike="noStrike" baseline="0" dirty="0">
                <a:solidFill>
                  <a:srgbClr val="FFFF00"/>
                </a:solidFill>
                <a:latin typeface="Britannic Bold" panose="020B0903060703020204" pitchFamily="34" charset="0"/>
              </a:rPr>
              <a:t>, </a:t>
            </a:r>
            <a:r>
              <a:rPr lang="en-US" sz="2800" b="0" i="0" u="none" strike="noStrike" baseline="0" dirty="0" err="1">
                <a:solidFill>
                  <a:srgbClr val="FFFF00"/>
                </a:solidFill>
                <a:latin typeface="Britannic Bold" panose="020B0903060703020204" pitchFamily="34" charset="0"/>
              </a:rPr>
              <a:t>jadikanlah</a:t>
            </a:r>
            <a:r>
              <a:rPr lang="en-US" sz="2800" b="0" i="0" u="none" strike="noStrike" baseline="0" dirty="0">
                <a:solidFill>
                  <a:srgbClr val="FFFF00"/>
                </a:solidFill>
                <a:latin typeface="Britannic Bold" panose="020B0903060703020204" pitchFamily="34" charset="0"/>
              </a:rPr>
              <a:t> </a:t>
            </a:r>
            <a:r>
              <a:rPr lang="en-US" sz="2800" b="0" i="0" u="none" strike="noStrike" baseline="0" dirty="0" err="1">
                <a:solidFill>
                  <a:srgbClr val="FFFF00"/>
                </a:solidFill>
                <a:latin typeface="Britannic Bold" panose="020B0903060703020204" pitchFamily="34" charset="0"/>
              </a:rPr>
              <a:t>semua</a:t>
            </a:r>
            <a:r>
              <a:rPr lang="en-US" sz="2800" b="0" i="0" u="none" strike="noStrike" baseline="0" dirty="0">
                <a:solidFill>
                  <a:srgbClr val="FFFF00"/>
                </a:solidFill>
                <a:latin typeface="Britannic Bold" panose="020B0903060703020204" pitchFamily="34" charset="0"/>
              </a:rPr>
              <a:t> </a:t>
            </a:r>
            <a:r>
              <a:rPr lang="en-US" sz="2800" b="0" i="0" u="none" strike="noStrike" baseline="0" dirty="0" err="1">
                <a:solidFill>
                  <a:srgbClr val="FFFF00"/>
                </a:solidFill>
                <a:latin typeface="Britannic Bold" panose="020B0903060703020204" pitchFamily="34" charset="0"/>
              </a:rPr>
              <a:t>bangsa</a:t>
            </a:r>
            <a:r>
              <a:rPr lang="en-US" sz="2800" b="0" i="0" u="none" strike="noStrike" baseline="0" dirty="0">
                <a:solidFill>
                  <a:srgbClr val="FFFF00"/>
                </a:solidFill>
                <a:latin typeface="Britannic Bold" panose="020B0903060703020204" pitchFamily="34" charset="0"/>
              </a:rPr>
              <a:t> murid-Ku dan </a:t>
            </a:r>
            <a:r>
              <a:rPr lang="en-US" sz="2800" b="0" i="0" u="none" strike="noStrike" baseline="0" dirty="0" err="1">
                <a:solidFill>
                  <a:srgbClr val="FFFF00"/>
                </a:solidFill>
                <a:latin typeface="Britannic Bold" panose="020B0903060703020204" pitchFamily="34" charset="0"/>
              </a:rPr>
              <a:t>baptislah</a:t>
            </a:r>
            <a:r>
              <a:rPr lang="en-US" sz="2800" b="0" i="0" u="none" strike="noStrike" baseline="0" dirty="0">
                <a:solidFill>
                  <a:srgbClr val="FFFF00"/>
                </a:solidFill>
                <a:latin typeface="Britannic Bold" panose="020B0903060703020204" pitchFamily="34" charset="0"/>
              </a:rPr>
              <a:t> </a:t>
            </a:r>
            <a:r>
              <a:rPr lang="en-US" sz="2800" b="0" i="0" u="none" strike="noStrike" baseline="0" dirty="0" err="1">
                <a:solidFill>
                  <a:srgbClr val="FFFF00"/>
                </a:solidFill>
                <a:latin typeface="Britannic Bold" panose="020B0903060703020204" pitchFamily="34" charset="0"/>
              </a:rPr>
              <a:t>mereka</a:t>
            </a:r>
            <a:r>
              <a:rPr lang="en-US" sz="2800" b="0" i="0" u="none" strike="noStrike" baseline="0" dirty="0">
                <a:solidFill>
                  <a:srgbClr val="FFFF00"/>
                </a:solidFill>
                <a:latin typeface="Britannic Bold" panose="020B0903060703020204" pitchFamily="34" charset="0"/>
              </a:rPr>
              <a:t> </a:t>
            </a:r>
            <a:r>
              <a:rPr lang="en-US" sz="2800" b="0" i="0" u="none" strike="noStrike" baseline="0" dirty="0" err="1">
                <a:solidFill>
                  <a:srgbClr val="FFFF00"/>
                </a:solidFill>
                <a:latin typeface="Britannic Bold" panose="020B0903060703020204" pitchFamily="34" charset="0"/>
              </a:rPr>
              <a:t>dalam</a:t>
            </a:r>
            <a:r>
              <a:rPr lang="en-US" sz="2800" b="0" i="0" u="none" strike="noStrike" baseline="0" dirty="0">
                <a:solidFill>
                  <a:srgbClr val="FFFF00"/>
                </a:solidFill>
                <a:latin typeface="Britannic Bold" panose="020B0903060703020204" pitchFamily="34" charset="0"/>
              </a:rPr>
              <a:t> </a:t>
            </a:r>
            <a:r>
              <a:rPr lang="en-US" sz="2800" b="0" i="0" u="none" strike="noStrike" baseline="0" dirty="0" err="1">
                <a:solidFill>
                  <a:srgbClr val="FFFF00"/>
                </a:solidFill>
                <a:latin typeface="Britannic Bold" panose="020B0903060703020204" pitchFamily="34" charset="0"/>
              </a:rPr>
              <a:t>nama</a:t>
            </a:r>
            <a:r>
              <a:rPr lang="en-US" sz="2800" b="0" i="0" u="none" strike="noStrike" baseline="0" dirty="0">
                <a:solidFill>
                  <a:srgbClr val="FFFF00"/>
                </a:solidFill>
                <a:latin typeface="Britannic Bold" panose="020B0903060703020204" pitchFamily="34" charset="0"/>
              </a:rPr>
              <a:t> Bapa dan Anak dan </a:t>
            </a:r>
            <a:r>
              <a:rPr lang="en-US" sz="2800" b="0" i="0" u="none" strike="noStrike" baseline="0" dirty="0" err="1">
                <a:solidFill>
                  <a:srgbClr val="FFFF00"/>
                </a:solidFill>
                <a:latin typeface="Britannic Bold" panose="020B0903060703020204" pitchFamily="34" charset="0"/>
              </a:rPr>
              <a:t>Roh</a:t>
            </a:r>
            <a:r>
              <a:rPr lang="en-US" sz="2800" b="0" i="0" u="none" strike="noStrike" baseline="0" dirty="0">
                <a:solidFill>
                  <a:srgbClr val="FFFF00"/>
                </a:solidFill>
                <a:latin typeface="Britannic Bold" panose="020B0903060703020204" pitchFamily="34" charset="0"/>
              </a:rPr>
              <a:t> Kudus (Mat. 28:19)</a:t>
            </a:r>
          </a:p>
          <a:p>
            <a:pPr marL="447675" indent="-447675">
              <a:buFont typeface="Wingdings" panose="05000000000000000000" pitchFamily="2" charset="2"/>
              <a:buChar char="q"/>
            </a:pPr>
            <a:r>
              <a:rPr lang="en-US" sz="28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Kasih </a:t>
            </a:r>
            <a:r>
              <a:rPr lang="en-US" sz="2800" b="0" i="0" u="none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karunia</a:t>
            </a:r>
            <a:r>
              <a:rPr lang="en-US" sz="28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lang="en-US" sz="2800" b="0" i="0" u="sng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Tuhan</a:t>
            </a:r>
            <a:r>
              <a:rPr lang="en-US" sz="2800" b="0" i="0" u="sng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lang="en-US" sz="2800" b="0" i="0" u="sng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Yesus</a:t>
            </a:r>
            <a:r>
              <a:rPr lang="en-US" sz="2800" b="0" i="0" u="sng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lang="en-US" sz="2800" b="0" i="0" u="sng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Kristus</a:t>
            </a:r>
            <a:r>
              <a:rPr lang="en-US" sz="28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, dan </a:t>
            </a:r>
            <a:r>
              <a:rPr lang="en-US" sz="2800" b="0" i="0" u="none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kasih</a:t>
            </a:r>
            <a:r>
              <a:rPr lang="en-US" sz="28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lang="en-US" sz="2800" b="0" i="0" u="sng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Allah</a:t>
            </a:r>
            <a:r>
              <a:rPr lang="en-US" sz="28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, dan </a:t>
            </a:r>
            <a:r>
              <a:rPr lang="en-US" sz="2800" b="0" i="0" u="none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persekutuan</a:t>
            </a:r>
            <a:r>
              <a:rPr lang="en-US" sz="28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lang="en-US" sz="2800" b="0" i="0" u="sng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Roh</a:t>
            </a:r>
            <a:r>
              <a:rPr lang="en-US" sz="2800" b="0" i="0" u="sng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Kudus </a:t>
            </a:r>
            <a:r>
              <a:rPr lang="en-US" sz="2800" b="0" i="0" u="none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menyertai</a:t>
            </a:r>
            <a:r>
              <a:rPr lang="en-US" sz="28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lang="en-US" sz="2800" b="0" i="0" u="none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kamu</a:t>
            </a:r>
            <a:r>
              <a:rPr lang="en-US" sz="28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lang="en-US" sz="2800" b="0" i="0" u="none" strike="noStrik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sekalian</a:t>
            </a:r>
            <a:r>
              <a:rPr lang="en-US" sz="28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(2 Kor. 13:14)</a:t>
            </a:r>
            <a:endParaRPr lang="en-ID" sz="2800" dirty="0">
              <a:solidFill>
                <a:schemeClr val="accent6">
                  <a:lumMod val="60000"/>
                  <a:lumOff val="40000"/>
                </a:schemeClr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7918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6E43A-39A8-4041-9FC7-74BBEFFF3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917448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C000"/>
                </a:solidFill>
                <a:latin typeface="Franklin Gothic Heavy" panose="020B0903020102020204" pitchFamily="34" charset="0"/>
              </a:rPr>
              <a:t>KITAB </a:t>
            </a:r>
            <a:r>
              <a:rPr lang="en-US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SUCI</a:t>
            </a:r>
            <a:r>
              <a:rPr lang="en-US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YESUS</a:t>
            </a:r>
            <a:r>
              <a:rPr lang="en-US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Franklin Gothic Heavy" panose="020B0903020102020204" pitchFamily="34" charset="0"/>
              </a:rPr>
              <a:t>MEMILIKI</a:t>
            </a:r>
            <a:r>
              <a:rPr lang="en-US" dirty="0">
                <a:solidFill>
                  <a:srgbClr val="FFC000"/>
                </a:solidFill>
                <a:latin typeface="Franklin Gothic Heavy" panose="020B0903020102020204" pitchFamily="34" charset="0"/>
              </a:rPr>
              <a:t> SIFAT ILAHI</a:t>
            </a:r>
            <a:endParaRPr lang="id-ID" dirty="0">
              <a:solidFill>
                <a:srgbClr val="FFC0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B75A2-55CE-4FD8-A6C2-E67375BE6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64792"/>
            <a:ext cx="10353762" cy="4026408"/>
          </a:xfrm>
        </p:spPr>
        <p:txBody>
          <a:bodyPr>
            <a:normAutofit lnSpcReduction="10000"/>
          </a:bodyPr>
          <a:lstStyle/>
          <a:p>
            <a:pPr marL="355600" indent="-355600">
              <a:buFont typeface="Wingdings" panose="05000000000000000000" pitchFamily="2" charset="2"/>
              <a:buChar char="q"/>
            </a:pPr>
            <a:r>
              <a:rPr lang="en-US" sz="2800" b="0" i="0" u="none" strike="noStrike" baseline="0" dirty="0" err="1">
                <a:solidFill>
                  <a:srgbClr val="99FF33"/>
                </a:solidFill>
                <a:latin typeface="Britannic Bold" panose="020B0903060703020204" pitchFamily="34" charset="0"/>
              </a:rPr>
              <a:t>Kekal</a:t>
            </a:r>
            <a:r>
              <a:rPr lang="en-US" sz="2800" b="0" i="0" u="none" strike="noStrike" baseline="0" dirty="0">
                <a:solidFill>
                  <a:srgbClr val="99FF33"/>
                </a:solidFill>
                <a:latin typeface="Britannic Bold" panose="020B0903060703020204" pitchFamily="34" charset="0"/>
              </a:rPr>
              <a:t> (Mi. </a:t>
            </a:r>
            <a:r>
              <a:rPr lang="en-US" sz="2800" b="0" i="0" u="none" strike="noStrike" baseline="0" dirty="0" err="1">
                <a:solidFill>
                  <a:srgbClr val="99FF33"/>
                </a:solidFill>
                <a:latin typeface="Britannic Bold" panose="020B0903060703020204" pitchFamily="34" charset="0"/>
              </a:rPr>
              <a:t>5:1b</a:t>
            </a:r>
            <a:r>
              <a:rPr lang="en-US" sz="2800" b="0" i="0" u="none" strike="noStrike" baseline="0" dirty="0">
                <a:solidFill>
                  <a:srgbClr val="99FF33"/>
                </a:solidFill>
                <a:latin typeface="Britannic Bold" panose="020B0903060703020204" pitchFamily="34" charset="0"/>
              </a:rPr>
              <a:t>; Yoh. 1:1; 10:10; </a:t>
            </a:r>
            <a:r>
              <a:rPr lang="en-US" sz="2800" b="0" i="0" u="none" strike="noStrike" baseline="0" dirty="0" err="1">
                <a:solidFill>
                  <a:srgbClr val="99FF33"/>
                </a:solidFill>
                <a:latin typeface="Britannic Bold" panose="020B0903060703020204" pitchFamily="34" charset="0"/>
              </a:rPr>
              <a:t>Ibr</a:t>
            </a:r>
            <a:r>
              <a:rPr lang="en-US" sz="2800" dirty="0">
                <a:solidFill>
                  <a:srgbClr val="99FF33"/>
                </a:solidFill>
                <a:latin typeface="Britannic Bold" panose="020B0903060703020204" pitchFamily="34" charset="0"/>
              </a:rPr>
              <a:t>. 1:11-12; Why. 1:8,17-18)</a:t>
            </a:r>
          </a:p>
          <a:p>
            <a:pPr marL="355600" indent="-355600">
              <a:buFont typeface="Wingdings" panose="05000000000000000000" pitchFamily="2" charset="2"/>
              <a:buChar char="q"/>
            </a:pPr>
            <a:r>
              <a:rPr lang="en-US" sz="2800" b="0" i="0" u="none" strike="noStrike" baseline="0" dirty="0" err="1">
                <a:solidFill>
                  <a:srgbClr val="99FF33"/>
                </a:solidFill>
                <a:latin typeface="Britannic Bold" panose="020B0903060703020204" pitchFamily="34" charset="0"/>
              </a:rPr>
              <a:t>Suci</a:t>
            </a:r>
            <a:r>
              <a:rPr lang="en-US" sz="2800" b="0" i="0" u="none" strike="noStrike" baseline="0" dirty="0">
                <a:solidFill>
                  <a:srgbClr val="99FF33"/>
                </a:solidFill>
                <a:latin typeface="Britannic Bold" panose="020B0903060703020204" pitchFamily="34" charset="0"/>
              </a:rPr>
              <a:t>/</a:t>
            </a:r>
            <a:r>
              <a:rPr lang="en-US" sz="2800" b="0" i="0" u="none" strike="noStrike" baseline="0" dirty="0" err="1">
                <a:solidFill>
                  <a:srgbClr val="99FF33"/>
                </a:solidFill>
                <a:latin typeface="Britannic Bold" panose="020B0903060703020204" pitchFamily="34" charset="0"/>
              </a:rPr>
              <a:t>Tidak</a:t>
            </a:r>
            <a:r>
              <a:rPr lang="en-US" sz="2800" b="0" i="0" u="none" strike="noStrike" baseline="0" dirty="0">
                <a:solidFill>
                  <a:srgbClr val="99FF33"/>
                </a:solidFill>
                <a:latin typeface="Britannic Bold" panose="020B0903060703020204" pitchFamily="34" charset="0"/>
              </a:rPr>
              <a:t> </a:t>
            </a:r>
            <a:r>
              <a:rPr lang="en-US" sz="2800" b="0" i="0" u="none" strike="noStrike" baseline="0" dirty="0" err="1">
                <a:solidFill>
                  <a:srgbClr val="99FF33"/>
                </a:solidFill>
                <a:latin typeface="Britannic Bold" panose="020B0903060703020204" pitchFamily="34" charset="0"/>
              </a:rPr>
              <a:t>Berdosa</a:t>
            </a:r>
            <a:r>
              <a:rPr lang="en-US" sz="2800" b="0" i="0" u="none" strike="noStrike" baseline="0" dirty="0">
                <a:solidFill>
                  <a:srgbClr val="99FF33"/>
                </a:solidFill>
                <a:latin typeface="Britannic Bold" panose="020B0903060703020204" pitchFamily="34" charset="0"/>
              </a:rPr>
              <a:t> (2 Kor. 5:21; </a:t>
            </a:r>
            <a:r>
              <a:rPr lang="en-US" sz="2800" b="0" i="0" u="none" strike="noStrike" baseline="0" dirty="0" err="1">
                <a:solidFill>
                  <a:srgbClr val="99FF33"/>
                </a:solidFill>
                <a:latin typeface="Britannic Bold" panose="020B0903060703020204" pitchFamily="34" charset="0"/>
              </a:rPr>
              <a:t>Ibr</a:t>
            </a:r>
            <a:r>
              <a:rPr lang="en-US" sz="2800" b="0" i="0" u="none" strike="noStrike" baseline="0" dirty="0">
                <a:solidFill>
                  <a:srgbClr val="99FF33"/>
                </a:solidFill>
                <a:latin typeface="Britannic Bold" panose="020B0903060703020204" pitchFamily="34" charset="0"/>
              </a:rPr>
              <a:t>. 4:15) </a:t>
            </a:r>
          </a:p>
          <a:p>
            <a:pPr marL="355600" indent="-355600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rgbClr val="99FF3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Mahakuasa</a:t>
            </a:r>
            <a:r>
              <a:rPr lang="en-US" sz="2800" dirty="0">
                <a:solidFill>
                  <a:srgbClr val="99FF3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(Luk. 9:1; Yoh. 5:21; 10:18)</a:t>
            </a:r>
          </a:p>
          <a:p>
            <a:pPr marL="355600" indent="-355600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rgbClr val="99FF3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Mahatahu</a:t>
            </a:r>
            <a:r>
              <a:rPr lang="en-US" sz="2800" dirty="0">
                <a:solidFill>
                  <a:srgbClr val="99FF3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(Mat. 9:4; 12:25; Yoh. 2:24-25; 6:64)</a:t>
            </a:r>
          </a:p>
          <a:p>
            <a:pPr marL="355600" indent="-355600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rgbClr val="99FF3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Mahaada</a:t>
            </a:r>
            <a:r>
              <a:rPr lang="en-US" sz="2800" dirty="0">
                <a:solidFill>
                  <a:srgbClr val="99FF3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(Mat. 28:20; Yoh. 1:1, 18)</a:t>
            </a:r>
          </a:p>
          <a:p>
            <a:pPr marL="355600" indent="-355600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rgbClr val="99FF3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Tidak</a:t>
            </a:r>
            <a:r>
              <a:rPr lang="en-US" sz="2800" dirty="0">
                <a:solidFill>
                  <a:srgbClr val="99FF3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99FF3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Berubah</a:t>
            </a:r>
            <a:r>
              <a:rPr lang="en-US" sz="2800" dirty="0">
                <a:solidFill>
                  <a:srgbClr val="99FF3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(</a:t>
            </a:r>
            <a:r>
              <a:rPr lang="en-US" sz="2800" dirty="0" err="1">
                <a:solidFill>
                  <a:srgbClr val="99FF3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Ibr</a:t>
            </a:r>
            <a:r>
              <a:rPr lang="en-US" sz="2800" dirty="0">
                <a:solidFill>
                  <a:srgbClr val="99FF3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. 13:8) </a:t>
            </a:r>
            <a:endParaRPr lang="id-ID" sz="4000" dirty="0">
              <a:solidFill>
                <a:srgbClr val="99FF33"/>
              </a:solidFill>
              <a:latin typeface="Britannic Bold" panose="020B0903060703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64983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561D7-188C-456B-894F-2BDAF982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8256" y="2537460"/>
            <a:ext cx="5586984" cy="1783079"/>
          </a:xfrm>
        </p:spPr>
        <p:txBody>
          <a:bodyPr>
            <a:normAutofit/>
          </a:bodyPr>
          <a:lstStyle/>
          <a:p>
            <a:pPr algn="l"/>
            <a:r>
              <a:rPr lang="en-US" sz="6000" cap="none" dirty="0">
                <a:solidFill>
                  <a:srgbClr val="FFC000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KEMANUSIAAN YESUS</a:t>
            </a:r>
            <a:endParaRPr lang="id-ID" sz="6000" cap="none" dirty="0">
              <a:solidFill>
                <a:srgbClr val="FFC000"/>
              </a:solidFill>
              <a:latin typeface="Franklin Gothic Heavy" panose="020B0903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2F6E07-18AF-E005-2CB9-2EDC06B69E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769"/>
          <a:stretch/>
        </p:blipFill>
        <p:spPr>
          <a:xfrm>
            <a:off x="456184" y="917963"/>
            <a:ext cx="5111496" cy="502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01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561D7-188C-456B-894F-2BDAF982B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cap="none" dirty="0">
                <a:solidFill>
                  <a:srgbClr val="FFC000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KEMANUSIAAN YESUS</a:t>
            </a:r>
            <a:endParaRPr lang="id-ID" sz="4000" cap="none" dirty="0">
              <a:solidFill>
                <a:srgbClr val="FFC000"/>
              </a:solidFill>
              <a:latin typeface="Franklin Gothic Heavy" panose="020B0903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33B77-77E4-4BBA-BD56-736A2DBB2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38163" indent="-538163">
              <a:buFont typeface="Wingdings 3" panose="05040102010807070707" pitchFamily="18" charset="2"/>
              <a:buChar char="["/>
            </a:pP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Bukti-</a:t>
            </a:r>
            <a:r>
              <a:rPr 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bukti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tentang </a:t>
            </a:r>
            <a:r>
              <a:rPr 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kemanusiaan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Yesus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ditemui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dalam kitab-kitab </a:t>
            </a:r>
            <a:r>
              <a:rPr 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Injil</a:t>
            </a:r>
            <a:endParaRPr lang="en-US" sz="320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538163" indent="-538163">
              <a:buFont typeface="Wingdings 3" panose="05040102010807070707" pitchFamily="18" charset="2"/>
              <a:buChar char="["/>
            </a:pPr>
            <a:r>
              <a:rPr 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Bahwa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Yesus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Kristus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adalah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manusia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sejati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yang </a:t>
            </a:r>
            <a:r>
              <a:rPr 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mengalami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pengalaman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kemanusiaan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, </a:t>
            </a:r>
            <a:r>
              <a:rPr 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termasuk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di </a:t>
            </a:r>
            <a:r>
              <a:rPr 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dalamnya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kelahiran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, </a:t>
            </a:r>
            <a:r>
              <a:rPr 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pertumbuhan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, </a:t>
            </a:r>
            <a:r>
              <a:rPr 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emosi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, </a:t>
            </a:r>
            <a:r>
              <a:rPr 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kelelahan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, penderitaan, dan </a:t>
            </a:r>
            <a:r>
              <a:rPr 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kematian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.</a:t>
            </a:r>
            <a:endParaRPr lang="id-ID" sz="320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26896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C9EA4-ED50-454A-8542-0D0416645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587" y="338328"/>
            <a:ext cx="10353761" cy="1326321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C000"/>
                </a:solidFill>
                <a:latin typeface="Arial Black" panose="020B0A04020102020204" pitchFamily="34" charset="0"/>
              </a:rPr>
              <a:t>KELAHIRAN DAN PERTUMBUHAN  </a:t>
            </a:r>
            <a:endParaRPr lang="id-ID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F2EF6-798A-48CC-92A5-7522DBCFA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85000" lnSpcReduction="10000"/>
          </a:bodyPr>
          <a:lstStyle/>
          <a:p>
            <a:pPr marL="346075" indent="-346075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rgbClr val="66FFFF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Silsilah</a:t>
            </a:r>
            <a:r>
              <a:rPr lang="en-US" sz="2800" dirty="0">
                <a:solidFill>
                  <a:srgbClr val="66FFFF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66FFFF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Yesus</a:t>
            </a:r>
            <a:r>
              <a:rPr lang="en-US" sz="2800" dirty="0">
                <a:solidFill>
                  <a:srgbClr val="66FFFF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(Mat. 1:1-17; Luk. 3:23-27)</a:t>
            </a:r>
          </a:p>
          <a:p>
            <a:pPr marL="346075" indent="-346075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66FFFF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Lahir di Betlehem (</a:t>
            </a:r>
            <a:r>
              <a:rPr lang="en-US" sz="2800" dirty="0" err="1">
                <a:solidFill>
                  <a:srgbClr val="66FFFF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Luk</a:t>
            </a:r>
            <a:r>
              <a:rPr lang="en-US" sz="2800" dirty="0">
                <a:solidFill>
                  <a:srgbClr val="66FFFF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2:1-20; Mat. ; Luk.) - </a:t>
            </a:r>
            <a:r>
              <a:rPr lang="en-US" sz="2800" dirty="0" err="1">
                <a:solidFill>
                  <a:srgbClr val="66FFFF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anak</a:t>
            </a:r>
            <a:r>
              <a:rPr lang="en-US" sz="2800" dirty="0">
                <a:solidFill>
                  <a:srgbClr val="66FFFF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Maria dan Yusuf</a:t>
            </a:r>
          </a:p>
          <a:p>
            <a:pPr marL="346075" indent="-346075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rgbClr val="66FFFF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Kunjungan</a:t>
            </a:r>
            <a:r>
              <a:rPr lang="en-US" sz="2800" dirty="0">
                <a:solidFill>
                  <a:srgbClr val="66FFFF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orang Majus (Mat. 2:1-12)</a:t>
            </a:r>
          </a:p>
          <a:p>
            <a:pPr marL="346075" indent="-346075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rgbClr val="66FFFF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Disunat</a:t>
            </a:r>
            <a:r>
              <a:rPr lang="en-US" sz="2800" dirty="0">
                <a:solidFill>
                  <a:srgbClr val="66FFFF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(</a:t>
            </a:r>
            <a:r>
              <a:rPr lang="en-US" sz="2800" dirty="0" err="1">
                <a:solidFill>
                  <a:srgbClr val="66FFFF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Luk</a:t>
            </a:r>
            <a:r>
              <a:rPr lang="en-US" sz="2800" dirty="0">
                <a:solidFill>
                  <a:srgbClr val="66FFFF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. 2:21)</a:t>
            </a:r>
          </a:p>
          <a:p>
            <a:pPr marL="346075" indent="-346075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rgbClr val="66FFFF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Diserahkan</a:t>
            </a:r>
            <a:r>
              <a:rPr lang="en-US" sz="2800" dirty="0">
                <a:solidFill>
                  <a:srgbClr val="66FFFF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 (Luk. 2:22-39)</a:t>
            </a:r>
          </a:p>
          <a:p>
            <a:pPr marL="346075" indent="-346075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rgbClr val="66FFFF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Dibawa</a:t>
            </a:r>
            <a:r>
              <a:rPr lang="en-US" sz="2800" dirty="0">
                <a:solidFill>
                  <a:srgbClr val="66FFFF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66FFFF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keluarga</a:t>
            </a:r>
            <a:r>
              <a:rPr lang="en-US" sz="2800" dirty="0">
                <a:solidFill>
                  <a:srgbClr val="66FFFF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-Nya </a:t>
            </a:r>
            <a:r>
              <a:rPr lang="en-US" sz="2800" dirty="0" err="1">
                <a:solidFill>
                  <a:srgbClr val="66FFFF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ke</a:t>
            </a:r>
            <a:r>
              <a:rPr lang="en-US" sz="2800" dirty="0">
                <a:solidFill>
                  <a:srgbClr val="66FFFF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66FFFF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Mesir</a:t>
            </a:r>
            <a:r>
              <a:rPr lang="en-US" sz="2800" dirty="0">
                <a:solidFill>
                  <a:srgbClr val="66FFFF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66FFFF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untuk</a:t>
            </a:r>
            <a:r>
              <a:rPr lang="en-US" sz="2800" dirty="0">
                <a:solidFill>
                  <a:srgbClr val="66FFFF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66FFFF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melarikan</a:t>
            </a:r>
            <a:r>
              <a:rPr lang="en-US" sz="2800" dirty="0">
                <a:solidFill>
                  <a:srgbClr val="66FFFF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66FFFF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diri</a:t>
            </a:r>
            <a:r>
              <a:rPr lang="en-US" sz="2800" dirty="0">
                <a:solidFill>
                  <a:srgbClr val="66FFFF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dari Raja </a:t>
            </a:r>
            <a:r>
              <a:rPr lang="en-US" sz="2800" dirty="0" err="1">
                <a:solidFill>
                  <a:srgbClr val="66FFFF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Herodes</a:t>
            </a:r>
            <a:r>
              <a:rPr lang="en-US" sz="2800" dirty="0">
                <a:solidFill>
                  <a:srgbClr val="66FFFF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(Mat. 2:13-20)</a:t>
            </a:r>
          </a:p>
          <a:p>
            <a:pPr marL="346075" indent="-346075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rgbClr val="66FFFF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Tahun</a:t>
            </a:r>
            <a:r>
              <a:rPr lang="en-US" sz="2800" dirty="0">
                <a:solidFill>
                  <a:srgbClr val="66FFFF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66FFFF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pertama</a:t>
            </a:r>
            <a:r>
              <a:rPr lang="en-US" sz="2800" dirty="0">
                <a:solidFill>
                  <a:srgbClr val="66FFFF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di </a:t>
            </a:r>
            <a:r>
              <a:rPr lang="en-US" sz="2800" dirty="0" err="1">
                <a:solidFill>
                  <a:srgbClr val="66FFFF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Nazaret</a:t>
            </a:r>
            <a:r>
              <a:rPr lang="en-US" sz="2800" dirty="0">
                <a:solidFill>
                  <a:srgbClr val="66FFFF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(Mat. 2:21-23) </a:t>
            </a:r>
          </a:p>
          <a:p>
            <a:pPr marL="346075" indent="-346075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rgbClr val="66FFFF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Hidup</a:t>
            </a:r>
            <a:r>
              <a:rPr lang="en-US" sz="2800" dirty="0">
                <a:solidFill>
                  <a:srgbClr val="66FFFF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bersama </a:t>
            </a:r>
            <a:r>
              <a:rPr lang="en-US" sz="2800" dirty="0" err="1">
                <a:solidFill>
                  <a:srgbClr val="66FFFF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keluarga</a:t>
            </a:r>
            <a:r>
              <a:rPr lang="en-US" sz="2800" dirty="0">
                <a:solidFill>
                  <a:srgbClr val="66FFFF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66FFFF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sama</a:t>
            </a:r>
            <a:r>
              <a:rPr lang="en-US" sz="2800" dirty="0">
                <a:solidFill>
                  <a:srgbClr val="66FFFF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seperti </a:t>
            </a:r>
            <a:r>
              <a:rPr lang="en-US" sz="2800" dirty="0" err="1">
                <a:solidFill>
                  <a:srgbClr val="66FFFF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manusia</a:t>
            </a:r>
            <a:r>
              <a:rPr lang="en-US" sz="2800" dirty="0">
                <a:solidFill>
                  <a:srgbClr val="66FFFF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66FFFF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biasa</a:t>
            </a:r>
            <a:r>
              <a:rPr lang="en-US" sz="2800" dirty="0">
                <a:solidFill>
                  <a:srgbClr val="66FFFF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66FFFF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lainnya</a:t>
            </a:r>
            <a:r>
              <a:rPr lang="en-US" sz="2800" dirty="0">
                <a:solidFill>
                  <a:srgbClr val="66FFFF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endParaRPr lang="id-ID" sz="2800" dirty="0">
              <a:solidFill>
                <a:srgbClr val="66FF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54817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E61-0B53-4ACF-9F71-F415F60DA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1155192"/>
          </a:xfrm>
        </p:spPr>
        <p:txBody>
          <a:bodyPr/>
          <a:lstStyle/>
          <a:p>
            <a:pPr algn="l"/>
            <a:r>
              <a:rPr lang="en-US" sz="3600" cap="none" dirty="0">
                <a:solidFill>
                  <a:srgbClr val="FFC000"/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PERTUMBUHAN DAN PERKEMBANGAN  </a:t>
            </a:r>
            <a:endParaRPr lang="id-ID" cap="none" dirty="0">
              <a:solidFill>
                <a:srgbClr val="FFC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0B32A-48F4-4CFB-8BFD-59EE55539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6075" indent="-346075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rgbClr val="66FFFF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Injil</a:t>
            </a:r>
            <a:r>
              <a:rPr lang="en-US" sz="2800" dirty="0">
                <a:solidFill>
                  <a:srgbClr val="66FFFF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Lukas 2:52 </a:t>
            </a:r>
            <a:r>
              <a:rPr lang="en-US" sz="2800" dirty="0" err="1">
                <a:solidFill>
                  <a:srgbClr val="66FFFF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menyebutkan</a:t>
            </a:r>
            <a:r>
              <a:rPr lang="en-US" sz="2800" dirty="0">
                <a:solidFill>
                  <a:srgbClr val="66FFFF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: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dirty="0">
              <a:solidFill>
                <a:srgbClr val="66FFFF"/>
              </a:solidFill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914400" lvl="2" indent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"</a:t>
            </a:r>
            <a:r>
              <a:rPr lang="en-US" sz="3200" b="0" u="none" strike="noStrike" baseline="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Dan </a:t>
            </a:r>
            <a:r>
              <a:rPr lang="en-US" sz="3200" b="0" u="none" strike="noStrike" baseline="0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Yesus</a:t>
            </a:r>
            <a:r>
              <a:rPr lang="en-US" sz="3200" b="0" u="none" strike="noStrike" baseline="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b="0" u="none" strike="noStrike" baseline="0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makin</a:t>
            </a:r>
            <a:r>
              <a:rPr lang="en-US" sz="3200" b="0" u="none" strike="noStrike" baseline="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b="0" strike="noStrike" baseline="0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bertambah</a:t>
            </a:r>
            <a:r>
              <a:rPr lang="en-US" sz="3200" b="0" strike="noStrike" baseline="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b="0" strike="noStrike" baseline="0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besar</a:t>
            </a:r>
            <a:r>
              <a:rPr lang="en-US" sz="3200" b="0" strike="noStrike" baseline="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b="0" u="none" strike="noStrike" baseline="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dan </a:t>
            </a:r>
            <a:r>
              <a:rPr lang="en-US" sz="3200" b="0" u="none" strike="noStrike" baseline="0" dirty="0" err="1">
                <a:solidFill>
                  <a:srgbClr val="FFFF00"/>
                </a:solidFill>
                <a:highlight>
                  <a:srgbClr val="0000FF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bertambah</a:t>
            </a:r>
            <a:r>
              <a:rPr lang="en-US" sz="3200" b="0" u="none" strike="noStrike" baseline="0" dirty="0">
                <a:solidFill>
                  <a:srgbClr val="FFFF00"/>
                </a:solidFill>
                <a:highlight>
                  <a:srgbClr val="0000FF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b="0" u="none" strike="noStrike" baseline="0" dirty="0" err="1">
                <a:solidFill>
                  <a:srgbClr val="FFFF00"/>
                </a:solidFill>
                <a:highlight>
                  <a:srgbClr val="0000FF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hikmat</a:t>
            </a:r>
            <a:r>
              <a:rPr lang="en-US" sz="3200" b="0" u="none" strike="noStrike" baseline="0" dirty="0">
                <a:solidFill>
                  <a:srgbClr val="FFFF00"/>
                </a:solidFill>
                <a:highlight>
                  <a:srgbClr val="0000FF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-Nya </a:t>
            </a:r>
            <a:r>
              <a:rPr lang="en-US" sz="3200" b="0" u="none" strike="noStrike" baseline="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dan </a:t>
            </a:r>
            <a:r>
              <a:rPr lang="en-US" sz="3200" b="0" u="none" strike="noStrike" baseline="0" dirty="0" err="1">
                <a:solidFill>
                  <a:srgbClr val="FFFF00"/>
                </a:solidFill>
                <a:highlight>
                  <a:srgbClr val="0000FF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besar</a:t>
            </a:r>
            <a:r>
              <a:rPr lang="en-US" sz="3200" b="0" u="none" strike="noStrike" baseline="0" dirty="0">
                <a:solidFill>
                  <a:srgbClr val="FFFF00"/>
                </a:solidFill>
                <a:highlight>
                  <a:srgbClr val="0000FF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-Nya</a:t>
            </a:r>
            <a:r>
              <a:rPr lang="en-US" sz="3200" b="0" u="none" strike="noStrike" baseline="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dan </a:t>
            </a:r>
            <a:r>
              <a:rPr lang="en-US" sz="3200" b="0" u="none" strike="noStrike" baseline="0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makin</a:t>
            </a:r>
            <a:r>
              <a:rPr lang="en-US" sz="3200" b="0" u="none" strike="noStrike" baseline="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b="0" u="none" strike="noStrike" baseline="0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dikasihi</a:t>
            </a:r>
            <a:r>
              <a:rPr lang="en-US" sz="3200" b="0" u="none" strike="noStrike" baseline="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oleh Allah dan </a:t>
            </a:r>
            <a:r>
              <a:rPr lang="en-US" sz="3200" b="0" u="none" strike="noStrike" baseline="0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manusia</a:t>
            </a:r>
            <a:r>
              <a:rPr lang="en-US" sz="3200" b="0" u="none" strike="noStrike" baseline="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” (Luk. 2:52)</a:t>
            </a:r>
            <a:endParaRPr lang="en-US" sz="3200" dirty="0">
              <a:solidFill>
                <a:srgbClr val="FFFF00"/>
              </a:solidFill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346075" indent="-346075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lnSpc>
                <a:spcPct val="100000"/>
              </a:lnSpc>
              <a:buNone/>
            </a:pPr>
            <a:endParaRPr lang="id-ID" sz="2800" dirty="0">
              <a:solidFill>
                <a:schemeClr val="accent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20359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E61-0B53-4ACF-9F71-F415F60DA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cap="none" dirty="0">
                <a:solidFill>
                  <a:srgbClr val="FFC000"/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PERTUMBUHAN DAN PERKEMBANGAN  </a:t>
            </a:r>
            <a:endParaRPr lang="id-ID" cap="none" dirty="0">
              <a:solidFill>
                <a:srgbClr val="FFC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0B32A-48F4-4CFB-8BFD-59EE55539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935921"/>
            <a:ext cx="10353762" cy="3989391"/>
          </a:xfrm>
        </p:spPr>
        <p:txBody>
          <a:bodyPr>
            <a:noAutofit/>
          </a:bodyPr>
          <a:lstStyle/>
          <a:p>
            <a:pPr marL="538163" indent="-538163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Umur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12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tahun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pergi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ke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Bait Allah (Luk. 2:41-51)</a:t>
            </a:r>
          </a:p>
          <a:p>
            <a:pPr marL="538163" indent="-538163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Yesus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dibaptis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(Mat. 3:13-17; Mrk. 1:9-11; Luk. 3:21-22; Yoh. 1:32-34)</a:t>
            </a:r>
          </a:p>
          <a:p>
            <a:pPr marL="538163" indent="-538163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Yesus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dicobai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(Mat. 4:1-11; Mrk. 1:12-13; Luk. 4:1-13)</a:t>
            </a:r>
            <a:endParaRPr lang="id-ID" sz="3200" dirty="0">
              <a:solidFill>
                <a:schemeClr val="accent6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538163" indent="-538163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Ini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menunjukkan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bahwa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Yesus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mengalami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perkembangan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fisik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,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intelektual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, dan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emosional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seperti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halnya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manusia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lainnya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08610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2714</TotalTime>
  <Words>3190</Words>
  <Application>Microsoft Office PowerPoint</Application>
  <PresentationFormat>Widescreen</PresentationFormat>
  <Paragraphs>226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60" baseType="lpstr">
      <vt:lpstr>Aharoni</vt:lpstr>
      <vt:lpstr>Arial</vt:lpstr>
      <vt:lpstr>Arial Black</vt:lpstr>
      <vt:lpstr>Bookman Old Style</vt:lpstr>
      <vt:lpstr>Britannic Bold</vt:lpstr>
      <vt:lpstr>Franklin Gothic Heavy</vt:lpstr>
      <vt:lpstr>Rockwell</vt:lpstr>
      <vt:lpstr>SBL</vt:lpstr>
      <vt:lpstr>Segoe UI Black</vt:lpstr>
      <vt:lpstr>Showcard Gothic</vt:lpstr>
      <vt:lpstr>Wingdings</vt:lpstr>
      <vt:lpstr>Wingdings 3</vt:lpstr>
      <vt:lpstr>Damask</vt:lpstr>
      <vt:lpstr>KEMANUSIAAN &amp; KEILAHIAN YESUS</vt:lpstr>
      <vt:lpstr>Pengakuan Iman gbi</vt:lpstr>
      <vt:lpstr>PowerPoint Presentation</vt:lpstr>
      <vt:lpstr>Keputusan KONSILI</vt:lpstr>
      <vt:lpstr>KEMANUSIAAN YESUS</vt:lpstr>
      <vt:lpstr>KEMANUSIAAN YESUS</vt:lpstr>
      <vt:lpstr>KELAHIRAN DAN PERTUMBUHAN  </vt:lpstr>
      <vt:lpstr>PERTUMBUHAN DAN PERKEMBANGAN  </vt:lpstr>
      <vt:lpstr>PERTUMBUHAN DAN PERKEMBANGAN  </vt:lpstr>
      <vt:lpstr>MEMILIKI Emosi Dan Ekspresi</vt:lpstr>
      <vt:lpstr>Kelelahan dan Rasa Lapar </vt:lpstr>
      <vt:lpstr>berbelaskaSihan kepada mereka yang sakit</vt:lpstr>
      <vt:lpstr>PEKERJAJAAN YANG DILAKUKAN YESUS</vt:lpstr>
      <vt:lpstr>Kesedihan dan Penderitaan</vt:lpstr>
      <vt:lpstr>Kematian dan DI KUBURKAN </vt:lpstr>
      <vt:lpstr>KEILAHIAN YESUS</vt:lpstr>
      <vt:lpstr>PowerPoint Presentation</vt:lpstr>
      <vt:lpstr>BUKTI-bukti keilahian Yesus </vt:lpstr>
      <vt:lpstr>FILIPI 2:6-7</vt:lpstr>
      <vt:lpstr>PowerPoint Presentation</vt:lpstr>
      <vt:lpstr>Filipi 2:7</vt:lpstr>
      <vt:lpstr>Kenosis – mengosongkan diri</vt:lpstr>
      <vt:lpstr>schema – rupa manusia</vt:lpstr>
      <vt:lpstr>Yesus Mengosongkan Dirinya Sendiri</vt:lpstr>
      <vt:lpstr>ANAK ALLAH YANG SEHAKIKAT DENGAN BAPA</vt:lpstr>
      <vt:lpstr>Yesus setara dengan allah</vt:lpstr>
      <vt:lpstr>Yesus setara dengan allah</vt:lpstr>
      <vt:lpstr>Yesus setara dengan allah</vt:lpstr>
      <vt:lpstr>Yesus setara dengan allah</vt:lpstr>
      <vt:lpstr>Yesus setara dengan allah</vt:lpstr>
      <vt:lpstr>YESUS MENGKLAIM HAK-HAK ALLAH</vt:lpstr>
      <vt:lpstr>YESUS MENGKLAIM HAK-HAK ALLAH</vt:lpstr>
      <vt:lpstr>YESUS MENGKLAIM HAK-HAK ALLAH</vt:lpstr>
      <vt:lpstr>YESUS MENGKLAIM HAK-HAK ALLAH</vt:lpstr>
      <vt:lpstr>YESUS MENGKLAIM HAK-HAK ALLAH</vt:lpstr>
      <vt:lpstr>YESUS MENGKLAIM HAK-HAK ALLAH</vt:lpstr>
      <vt:lpstr>Kuasa Mujizat Dan Menyembuhkan </vt:lpstr>
      <vt:lpstr>Kuasa Mujizat Dan Kesembuhan </vt:lpstr>
      <vt:lpstr>Kuasa Mujizat Dan Kesembuhan </vt:lpstr>
      <vt:lpstr>KEBANGKITAN DARI KEMATIAN</vt:lpstr>
      <vt:lpstr>KEBANGKITAN DARI KEMATIAN</vt:lpstr>
      <vt:lpstr>YESUS MENERIMA PENYEMBAHAN</vt:lpstr>
      <vt:lpstr>KITAB SUCI MEMBERI GELAR ILAHI UNTUK YESUS</vt:lpstr>
      <vt:lpstr>KITAB SUCI MEMBERI GELAR ILAHI UNTUK YESUS</vt:lpstr>
      <vt:lpstr>KITAB SUCI MEMBERI GELAR ILAHI UNTUK YESUS</vt:lpstr>
      <vt:lpstr>KEILAHIAN YESUS BERDASARKAN KESATUANNYA DALAM TRINITAS</vt:lpstr>
      <vt:lpstr>KITAB SUCI YESUS MEMILIKI SIFAT ILAHI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KEMANUSIAAN DAN KEILAHIAN YESUS</dc:title>
  <dc:creator>Komentar</dc:creator>
  <cp:lastModifiedBy>Gernaida Pakpahan</cp:lastModifiedBy>
  <cp:revision>51</cp:revision>
  <dcterms:created xsi:type="dcterms:W3CDTF">2023-07-17T02:09:27Z</dcterms:created>
  <dcterms:modified xsi:type="dcterms:W3CDTF">2023-07-21T13:16:55Z</dcterms:modified>
</cp:coreProperties>
</file>