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6" r:id="rId2"/>
    <p:sldId id="290" r:id="rId3"/>
    <p:sldId id="273" r:id="rId4"/>
    <p:sldId id="287" r:id="rId5"/>
    <p:sldId id="292" r:id="rId6"/>
    <p:sldId id="274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87" autoAdjust="0"/>
  </p:normalViewPr>
  <p:slideViewPr>
    <p:cSldViewPr snapToGrid="0">
      <p:cViewPr>
        <p:scale>
          <a:sx n="60" d="100"/>
          <a:sy n="60" d="100"/>
        </p:scale>
        <p:origin x="84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3943-2FC4-443D-9E58-75C9FA958101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32EBF-9899-438B-B1B4-9DACDC499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0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Mikha 5:1.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engkau</a:t>
            </a:r>
            <a:r>
              <a:rPr lang="en-US" b="1" dirty="0"/>
              <a:t>,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Betlehem</a:t>
            </a:r>
            <a:r>
              <a:rPr lang="en-US" b="1" dirty="0"/>
              <a:t> </a:t>
            </a:r>
            <a:r>
              <a:rPr lang="en-US" b="1" dirty="0" err="1"/>
              <a:t>Efrata</a:t>
            </a:r>
            <a:r>
              <a:rPr lang="en-US" b="1" dirty="0"/>
              <a:t>, </a:t>
            </a:r>
            <a:r>
              <a:rPr lang="en-US" b="1" dirty="0" err="1"/>
              <a:t>hai</a:t>
            </a:r>
            <a:r>
              <a:rPr lang="en-US" b="1" dirty="0"/>
              <a:t> yang </a:t>
            </a:r>
            <a:r>
              <a:rPr lang="en-US" b="1" dirty="0" err="1"/>
              <a:t>terkecil</a:t>
            </a:r>
            <a:r>
              <a:rPr lang="en-US" b="1" dirty="0"/>
              <a:t> di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kaum-kaum</a:t>
            </a:r>
            <a:r>
              <a:rPr lang="en-US" b="1" dirty="0"/>
              <a:t> Yehuda,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padamu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bangkit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-Ku </a:t>
            </a:r>
            <a:r>
              <a:rPr lang="en-US" b="1" dirty="0" err="1"/>
              <a:t>seorang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memerintah</a:t>
            </a:r>
            <a:r>
              <a:rPr lang="en-US" b="1" dirty="0"/>
              <a:t> Israel, yang </a:t>
            </a:r>
            <a:r>
              <a:rPr lang="en-US" b="1" dirty="0" err="1"/>
              <a:t>permulaannya</a:t>
            </a:r>
            <a:r>
              <a:rPr lang="en-US" b="1" dirty="0"/>
              <a:t>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  <a:r>
              <a:rPr lang="en-US" b="1" dirty="0" err="1"/>
              <a:t>purbakala</a:t>
            </a:r>
            <a:r>
              <a:rPr lang="en-US" b="1" dirty="0"/>
              <a:t>, 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  <a:r>
              <a:rPr lang="en-US" b="1" dirty="0" err="1"/>
              <a:t>dahulu</a:t>
            </a:r>
            <a:r>
              <a:rPr lang="en-US" b="1" dirty="0"/>
              <a:t> kala. Kol. 2:9  </a:t>
            </a:r>
            <a:r>
              <a:rPr lang="en-US" b="1" dirty="0" err="1"/>
              <a:t>Sebab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Dialah</a:t>
            </a:r>
            <a:r>
              <a:rPr lang="en-US" b="1" dirty="0"/>
              <a:t> </a:t>
            </a:r>
            <a:r>
              <a:rPr lang="en-US" b="1" dirty="0" err="1"/>
              <a:t>berdiam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jasmaniah</a:t>
            </a:r>
            <a:r>
              <a:rPr lang="en-US" b="1" dirty="0"/>
              <a:t>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kepenuhan</a:t>
            </a:r>
            <a:r>
              <a:rPr lang="en-US" b="1" dirty="0"/>
              <a:t> </a:t>
            </a:r>
            <a:r>
              <a:rPr lang="en-US" b="1" dirty="0" err="1"/>
              <a:t>ke-Allahan</a:t>
            </a:r>
            <a:r>
              <a:rPr lang="en-US" b="1" dirty="0"/>
              <a:t>,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32EBF-9899-438B-B1B4-9DACDC4994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72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9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3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04797A-1E2C-4166-B30E-315079AC39D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F018-E563-4820-9836-343F9F13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4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F5697-BDAC-CDF2-A6B9-0016D75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05" y="1780083"/>
            <a:ext cx="5416096" cy="1214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highlight>
                  <a:srgbClr val="800000"/>
                </a:highlight>
              </a:rPr>
              <a:t>KRISTOLOGI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AAA2-C03E-056F-4EA5-328DB1A7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199" y="3432382"/>
            <a:ext cx="5357802" cy="1485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cap="all" dirty="0"/>
              <a:t>PRA-EKSISTENSI DAN KEKEKALAN YESUS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1A913-525B-3830-BD4D-EFB486B2C9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12" r="41411" b="-1"/>
          <a:stretch/>
        </p:blipFill>
        <p:spPr>
          <a:xfrm>
            <a:off x="607849" y="609601"/>
            <a:ext cx="426417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26" name="Picture 2" descr="upload.wikimedia.org/wikipedia/commons/thumb/9/95/...">
            <a:extLst>
              <a:ext uri="{FF2B5EF4-FFF2-40B4-BE49-F238E27FC236}">
                <a16:creationId xmlns:a16="http://schemas.microsoft.com/office/drawing/2014/main" id="{12710171-8582-DE31-5FC2-E68E7E12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86" y="5866447"/>
            <a:ext cx="459105" cy="4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8E9DF-0511-8418-8C10-9BC2CFB14745}"/>
              </a:ext>
            </a:extLst>
          </p:cNvPr>
          <p:cNvSpPr txBox="1"/>
          <p:nvPr/>
        </p:nvSpPr>
        <p:spPr>
          <a:xfrm>
            <a:off x="9553893" y="5804902"/>
            <a:ext cx="238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rubinabraham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1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986F-BCDB-FA2A-5FD7-23AEA8B0A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47040"/>
            <a:ext cx="7472710" cy="630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PRA-EKSISTENSI KRISTUS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Banyak orang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mengakui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Yesus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nabi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pengajar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agama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tapi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Tuhan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paham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artinya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dilahirkan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Betlehem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yang punya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dilahirkan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eksis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dilahirkan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Istilah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keunikan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keilahian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-Nya.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FB0C4-9AB9-F0D1-B888-6A78FA99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321" y="1797545"/>
            <a:ext cx="3471408" cy="41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8DC2-E334-E858-BF4E-A2555753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2400"/>
            <a:ext cx="10835670" cy="676656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Bebera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bukti pra-eksistensi</a:t>
            </a:r>
            <a:r>
              <a: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id-ID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pra-inkarnasi</a:t>
            </a:r>
            <a:r>
              <a: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</a:t>
            </a:r>
            <a:r>
              <a: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id-ID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datang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surga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Yoh. 6:51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Akulah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roti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hidup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yang                        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turun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surga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Yoh. 3:13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seorang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pun yang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naik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surga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selain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pada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yang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turun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surga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yaitu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Anak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Manusia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</a:pP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sebelum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Abraham.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Yoh. 8:58 …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sesungguhnya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sebelum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Abraham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jadi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Aku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telah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~ AKU ADA (Ego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Eimi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berkaitan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YHWH yang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diperkenalkan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kepada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Musa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Kel. 3:14 (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Ehyeh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asher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Ehyeh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 am that I am). 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Mikha 5:1.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Permulaannya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sudah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sejak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purbakala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sejak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dahulu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kala (from everlasting).</a:t>
            </a:r>
            <a:endParaRPr lang="en-US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id-ID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Yesus Pencipta segala sesuatu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(Yoh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1:3),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id-ID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Yesus sehakekat dengan Allah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(Yoh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10:30), Yesus memiliki gelar keAllahan (Kol 2:9),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Yesus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memiliki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kemuliaan bahkan sebelum dunia dijadikan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17:5, 24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adalah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rupa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Allah yang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setara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lebih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rendah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Allah (Fil. 2:6).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986F-BCDB-FA2A-5FD7-23AEA8B0A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43840"/>
            <a:ext cx="10551190" cy="6675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FFF00"/>
                </a:solidFill>
                <a:highlight>
                  <a:srgbClr val="8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KEKEKALAN KRISTUS</a:t>
            </a:r>
          </a:p>
          <a:p>
            <a:pPr marL="0" indent="0">
              <a:buNone/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artinya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penciptaan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dunia,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bahkan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sejak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selama-lamanya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>
              <a:buNone/>
            </a:pPr>
            <a:r>
              <a:rPr lang="en-US" sz="4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4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bukti</a:t>
            </a:r>
            <a:r>
              <a:rPr lang="en-US" sz="4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4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4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Alfa dan Omega.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Why. 1:8,17 Aku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Yang Awal dan Yang Akhir” Yes. 48:12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Akulah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Akulah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terdahulu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Akulah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juga yang 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terkemudian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id-ID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 itu kekal. Kekal bukan berarti pernah ada atau sudah ada tetapi selalu ada. Kekekalan Kristus bukan hanya berarti Kristus sudah ada sebelum Ia lahir (pra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id-ID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eksistensi) tetapi Kristus selalu ada selamanya. 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d-ID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itu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cahaya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kemuliaan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Allah dan </a:t>
            </a:r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gambar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wujud Allah.</a:t>
            </a: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Ibr</a:t>
            </a: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1:3.</a:t>
            </a:r>
            <a:r>
              <a:rPr lang="id-ID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Firman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(yang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menjadi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manusia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itu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adalah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Allah.</a:t>
            </a:r>
            <a:r>
              <a:rPr lang="id-ID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Yoh. 1:1,14.</a:t>
            </a:r>
          </a:p>
          <a:p>
            <a:r>
              <a:rPr lang="id-ID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Yesus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adalah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“Bapa yang kekal”.</a:t>
            </a:r>
            <a:r>
              <a:rPr lang="id-ID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Yes. 9:5.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berarti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pribadi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Yesus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sama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pribadi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Bapa.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Pribadinya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berbeda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walaupun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satu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hakekat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tapi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menunjuk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pada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kekekalan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Kristus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8DC2-E334-E858-BF4E-A2555753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23520"/>
            <a:ext cx="6629430" cy="67056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menentang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ajaran Arius yang menerima pra-eksistensi tetapi menolak kekekalan. Para “Saksi Yehova” yang sekarang ini menganut Kristologi yang mirip dengan ajaran Arius sering menggunakan Wahyu 3:14 (Yesus adalah permulaan ciptaan Allah) untuk menyerang doktrin bahwa Yesus adalah Allah yang kekal.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 sebenarnya dari ayat tersebut ialah bahwa Yesus ada sebelum segala sesuatu. Dialah asal muasal, penyebab utama dari ciptaan Allah. Ini berarti: Ia adalah pencipta. Yoh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1:2-3 merupakan ayat pendukung bahwa Yesus adalah Pencipta.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7A6A7A-21F9-6F92-B423-2EACE842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41" y="1666452"/>
            <a:ext cx="3626778" cy="433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8DC2-E334-E858-BF4E-A2555753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23520"/>
            <a:ext cx="6477030" cy="6461760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id-ID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kerjaan Kristus sebelum berinkarnasi antara lain:</a:t>
            </a:r>
            <a:endParaRPr lang="en-US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228600" algn="l"/>
              </a:tabLst>
            </a:pP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 menciptakan segala sesuatu (Yoh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1:3, Kol 1:1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5-16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228600" algn="l"/>
              </a:tabLst>
            </a:pP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 memelihara ciptaanNya (Ibr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1:3).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228600" algn="l"/>
              </a:tabLst>
            </a:pP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 hadir sebagai Malaikat Yahweh (Kel 3:2, 6, 14).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None/>
              <a:tabLst>
                <a:tab pos="228600" algn="l"/>
              </a:tabLst>
            </a:pP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Penampakan ini disebut </a:t>
            </a:r>
            <a:r>
              <a:rPr lang="id-ID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Theofani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atau </a:t>
            </a:r>
            <a:r>
              <a:rPr lang="id-ID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Christofani.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berbeda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malaikat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biasa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menerima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penyembahan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persembahan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manusia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Bahwa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Theofani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adalah salah satu Pribadi dari Trinitas n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yata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oleh fakta bahwa penampilan Malaikat Yahweh ini berhenti setelah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id-ID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nkarnasi.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20908-995E-CDDE-76D5-40CFFF7D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61" y="1448798"/>
            <a:ext cx="4309152" cy="50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986F-BCDB-FA2A-5FD7-23AEA8B0A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10" y="162560"/>
            <a:ext cx="8336310" cy="6695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Pentingnya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Yesus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dilahirkan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Tritunggal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Yesus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bukanlah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sebab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terbukti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Yesus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berbohong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sebab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mengaku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kekal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berhenti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Allah,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Allah.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kehilangan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keilahian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-Nya,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bumi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menambah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sifat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kemanusiaan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-Nya.</a:t>
            </a:r>
          </a:p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Penolakan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pengakuan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penolakan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-Nya dan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keilahian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-Nya.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percaya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Yesus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pra-eksistensi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kekekalan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Kristus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8839B-C236-B163-6AD5-D52B06D2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440" y="2270760"/>
            <a:ext cx="289055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1230</TotalTime>
  <Words>773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KRISTOLOGI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KRISTOLOGI  PRA-EKSISTENSI DAN KEKEKALAN YESUS</dc:title>
  <dc:creator>Rubin Abraham</dc:creator>
  <cp:lastModifiedBy>Rubin Abraham</cp:lastModifiedBy>
  <cp:revision>12</cp:revision>
  <dcterms:created xsi:type="dcterms:W3CDTF">2023-07-13T14:27:47Z</dcterms:created>
  <dcterms:modified xsi:type="dcterms:W3CDTF">2023-07-14T12:42:51Z</dcterms:modified>
</cp:coreProperties>
</file>