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5BAF-0288-4325-A60F-4D4C7806E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54BAF-7149-4862-A927-D805BE8F9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57F30-FD2D-4CA8-ADD0-EEDA721B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4840B-02A1-487E-86FD-84472A98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AA14-E981-4DD9-843A-F50CDD43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8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ADAE-6345-4536-9634-4A8DC2AB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CC909-439C-4AD7-87F2-3722B696A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FC1FC-29B5-4E35-97AB-C3725980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845C2-1180-49D9-87B6-7FC5A942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0683-0310-4DEF-A8BD-8123D528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826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32A4C-D529-436C-AD82-AECDE2580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7AF49-30DB-46B4-B9BB-5AF571DE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1735-C4C6-4A13-9418-BCC29508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868FE-6735-44E4-BCDA-C0857C45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A5E7-44C5-4D59-B2E3-5628DFF2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8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F1E9-F69B-44E3-A96F-043A4E16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A8E3-A230-4037-A558-FD29E872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0E3C8-927C-4B8E-8816-03E24C58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5A61-7171-48B5-B392-BC58A567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6015-57F0-47F3-B1BB-84761294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89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852D-EEAC-4F3C-878B-C061BC39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805A7-2F9D-41C0-812B-69F28777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FE48-E043-4C0A-BD0B-F6B0945D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36A65-6ACF-40EF-9402-C22B2A96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17C9-FA54-4099-84E0-5F1DC569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390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E97F-BCEE-4B80-8B23-1F8EDCCC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653C-64E1-4895-AF59-450870913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E043-7F42-40C5-B6B5-23EBF484F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1ADB6-1F3B-420C-8742-E8393FE1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08086-5B25-45B2-9527-7B498C2C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4DCF8-1BB3-4E65-9683-E71E0BC2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6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624E-7E2B-4E7D-B511-D81085FF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B3F5-22E9-4165-97B9-D4F8D38F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3E477-CEED-425A-86A0-994B7A79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91D87-01A7-48E2-ABF0-9C1FCA33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0EA64-A142-4D7F-AAFA-A8851C199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F2152-F24E-4838-B60F-F9235981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55690-1319-4B2A-9FAF-411B4DE2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C480B-7AAD-4983-9146-020128B8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05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ACAB-227A-415E-8023-FEEE41E3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0AF54-DD89-4365-A938-1BA840D7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D9BA9-0A54-407B-930E-868A82D7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E9CA4-0D56-448B-9D22-B903D2A0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297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C9356-1E88-4198-ADF0-98FCF836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0AA36-EAF6-47FE-A112-65796BF0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719AA-3EB0-4F81-BE8B-1C8CD8EC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11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2846-883E-4B2B-B22A-5603DB68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AECA-AFCF-4403-8B7A-EBAEC590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BF1BF-9193-466E-9E40-AE4238286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3558-0DE3-4C99-AAC6-11E5D2DC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5D238-7B3B-4485-9772-4319EF36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6794-6715-4B2C-A4D7-9223B9EC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095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46E9-3F55-479C-9CFE-744AD340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80A1C-329E-4C24-9BCC-0D77DC74A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AC2E5-ADB9-425C-A11E-B66F62E14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44C6E-4179-4D32-A9BF-27C15833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D66B0-ECB3-4889-B050-6D5113DD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2C515-09EF-4B64-868B-AE090CE9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01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00A23-B823-40AA-BFEE-CD917FB1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C1C8C-1741-42C3-A0AF-555FFBDE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DB563-7233-4A49-9172-806CE13E6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4EB1-1D2F-40F1-9826-9E82BAF785A3}" type="datetimeFigureOut">
              <a:rPr lang="en-ID" smtClean="0"/>
              <a:t>24/06/2022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8025-ADE3-4A2D-8881-FF2479E93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EF4F4-4846-41B4-9D3C-C967B3F76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7642-AAB7-41D4-851E-F02796D8DC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024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E0D9A-D80A-48EF-A3C7-B0BDCC90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F7A2B0-C41E-4831-B953-44958337875F}"/>
              </a:ext>
            </a:extLst>
          </p:cNvPr>
          <p:cNvSpPr/>
          <p:nvPr/>
        </p:nvSpPr>
        <p:spPr>
          <a:xfrm>
            <a:off x="4858247" y="1236428"/>
            <a:ext cx="1526650" cy="461176"/>
          </a:xfrm>
          <a:prstGeom prst="rect">
            <a:avLst/>
          </a:prstGeom>
          <a:solidFill>
            <a:srgbClr val="9D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</a:rPr>
              <a:t>Minggu</a:t>
            </a:r>
            <a:r>
              <a:rPr lang="en-US" sz="2500" b="1" dirty="0">
                <a:solidFill>
                  <a:schemeClr val="tx1"/>
                </a:solidFill>
              </a:rPr>
              <a:t> III</a:t>
            </a:r>
            <a:endParaRPr lang="en-ID" sz="25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9623F8-2B89-4E77-B285-E51929DEE2BD}"/>
              </a:ext>
            </a:extLst>
          </p:cNvPr>
          <p:cNvSpPr txBox="1"/>
          <p:nvPr/>
        </p:nvSpPr>
        <p:spPr>
          <a:xfrm>
            <a:off x="4731026" y="2023607"/>
            <a:ext cx="63371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500" b="1" dirty="0"/>
              <a:t>HIDUP DALAM ANUGERAH TUHAN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E1764-25AA-4705-8F27-CF4E346C9361}"/>
              </a:ext>
            </a:extLst>
          </p:cNvPr>
          <p:cNvSpPr txBox="1"/>
          <p:nvPr/>
        </p:nvSpPr>
        <p:spPr>
          <a:xfrm>
            <a:off x="4731026" y="4134679"/>
            <a:ext cx="308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EFESUS 2:1-10</a:t>
            </a:r>
          </a:p>
        </p:txBody>
      </p:sp>
    </p:spTree>
    <p:extLst>
      <p:ext uri="{BB962C8B-B14F-4D97-AF65-F5344CB8AC3E}">
        <p14:creationId xmlns:p14="http://schemas.microsoft.com/office/powerpoint/2010/main" val="306293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B6E76-0FD9-457B-B7DC-80282389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1C34C-3B2B-4AE6-9476-4C1E6FC29731}"/>
              </a:ext>
            </a:extLst>
          </p:cNvPr>
          <p:cNvSpPr txBox="1"/>
          <p:nvPr/>
        </p:nvSpPr>
        <p:spPr>
          <a:xfrm>
            <a:off x="3498575" y="1137101"/>
            <a:ext cx="8134184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i-FI" sz="3200" b="1" dirty="0"/>
              <a:t>“Paket komplit” yang kita terima setelahnya adalah pemberian tempat bagi kita di sorga yang kekal. </a:t>
            </a:r>
          </a:p>
          <a:p>
            <a:pPr>
              <a:spcAft>
                <a:spcPts val="2000"/>
              </a:spcAft>
            </a:pPr>
            <a:r>
              <a:rPr lang="fi-FI" sz="3200" dirty="0"/>
              <a:t>Anugerah keselamatan yang sudah dan sedang kita alami, akan berujung dengan kehidupan kekal selamanya bersama dengan Bapa Sorgawi. </a:t>
            </a:r>
          </a:p>
          <a:p>
            <a:pPr>
              <a:spcAft>
                <a:spcPts val="2000"/>
              </a:spcAft>
            </a:pPr>
            <a:r>
              <a:rPr lang="fi-FI" sz="3200" dirty="0"/>
              <a:t>Sebuah pekerjaan yang tidak dilakukan-Nya setengah-setengah, namun utuh, komplit dan menyeluruh.</a:t>
            </a:r>
          </a:p>
        </p:txBody>
      </p:sp>
    </p:spTree>
    <p:extLst>
      <p:ext uri="{BB962C8B-B14F-4D97-AF65-F5344CB8AC3E}">
        <p14:creationId xmlns:p14="http://schemas.microsoft.com/office/powerpoint/2010/main" val="380783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2469B-A119-4CF1-8A91-E8E1D5E9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B7BD6-0E94-452E-89E1-766015DC235E}"/>
              </a:ext>
            </a:extLst>
          </p:cNvPr>
          <p:cNvSpPr txBox="1"/>
          <p:nvPr/>
        </p:nvSpPr>
        <p:spPr>
          <a:xfrm>
            <a:off x="943554" y="2218415"/>
            <a:ext cx="10220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“</a:t>
            </a:r>
            <a:r>
              <a:rPr lang="en-ID" sz="3200" dirty="0" err="1"/>
              <a:t>Sebab</a:t>
            </a:r>
            <a:r>
              <a:rPr lang="en-ID" sz="3200" dirty="0"/>
              <a:t> </a:t>
            </a:r>
            <a:r>
              <a:rPr lang="en-ID" sz="3200" dirty="0" err="1"/>
              <a:t>karena</a:t>
            </a:r>
            <a:r>
              <a:rPr lang="en-ID" sz="3200" dirty="0"/>
              <a:t> </a:t>
            </a:r>
            <a:r>
              <a:rPr lang="en-ID" sz="3200" dirty="0" err="1"/>
              <a:t>kasih</a:t>
            </a:r>
            <a:r>
              <a:rPr lang="en-ID" sz="3200" dirty="0"/>
              <a:t> </a:t>
            </a:r>
            <a:r>
              <a:rPr lang="en-ID" sz="3200" dirty="0" err="1"/>
              <a:t>karunia</a:t>
            </a:r>
            <a:r>
              <a:rPr lang="en-ID" sz="3200" dirty="0"/>
              <a:t> </a:t>
            </a:r>
            <a:r>
              <a:rPr lang="en-ID" sz="3200" dirty="0" err="1"/>
              <a:t>kamu</a:t>
            </a:r>
            <a:r>
              <a:rPr lang="en-ID" sz="3200" dirty="0"/>
              <a:t> </a:t>
            </a:r>
            <a:r>
              <a:rPr lang="en-ID" sz="3200" dirty="0" err="1"/>
              <a:t>diselamatkan</a:t>
            </a:r>
            <a:r>
              <a:rPr lang="en-ID" sz="3200" dirty="0"/>
              <a:t> oleh </a:t>
            </a:r>
            <a:r>
              <a:rPr lang="en-ID" sz="3200" dirty="0" err="1"/>
              <a:t>iman</a:t>
            </a:r>
            <a:r>
              <a:rPr lang="en-ID" sz="3200" dirty="0"/>
              <a:t>;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bukan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usahamu</a:t>
            </a:r>
            <a:r>
              <a:rPr lang="en-ID" sz="3200" dirty="0"/>
              <a:t>, </a:t>
            </a:r>
            <a:r>
              <a:rPr lang="en-ID" sz="3200" dirty="0" err="1"/>
              <a:t>tetapi</a:t>
            </a:r>
            <a:r>
              <a:rPr lang="en-ID" sz="3200" dirty="0"/>
              <a:t> </a:t>
            </a:r>
            <a:r>
              <a:rPr lang="en-ID" sz="3200" dirty="0" err="1"/>
              <a:t>pemberian</a:t>
            </a:r>
            <a:r>
              <a:rPr lang="en-ID" sz="3200" dirty="0"/>
              <a:t> Allah,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bukan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pekerjaanmu</a:t>
            </a:r>
            <a:r>
              <a:rPr lang="en-ID" sz="3200" dirty="0"/>
              <a:t>: </a:t>
            </a:r>
            <a:r>
              <a:rPr lang="en-ID" sz="3200" dirty="0" err="1"/>
              <a:t>jangan</a:t>
            </a:r>
            <a:r>
              <a:rPr lang="en-ID" sz="3200" dirty="0"/>
              <a:t> </a:t>
            </a:r>
            <a:r>
              <a:rPr lang="en-ID" sz="3200" dirty="0" err="1"/>
              <a:t>ada</a:t>
            </a:r>
            <a:r>
              <a:rPr lang="en-ID" sz="3200" dirty="0"/>
              <a:t> orang yang </a:t>
            </a:r>
            <a:r>
              <a:rPr lang="en-ID" sz="3200" dirty="0" err="1"/>
              <a:t>memegahkan</a:t>
            </a:r>
            <a:r>
              <a:rPr lang="en-ID" sz="3200" dirty="0"/>
              <a:t> </a:t>
            </a:r>
            <a:r>
              <a:rPr lang="en-ID" sz="3200" dirty="0" err="1"/>
              <a:t>diri</a:t>
            </a:r>
            <a:r>
              <a:rPr lang="en-ID" sz="3200" dirty="0"/>
              <a:t>. Karena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dirty="0" err="1"/>
              <a:t>buatan</a:t>
            </a:r>
            <a:r>
              <a:rPr lang="en-ID" sz="3200" dirty="0"/>
              <a:t> Allah, </a:t>
            </a:r>
            <a:r>
              <a:rPr lang="en-ID" sz="3200" dirty="0" err="1"/>
              <a:t>diciptakan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 </a:t>
            </a:r>
            <a:r>
              <a:rPr lang="en-ID" sz="3200" dirty="0" err="1"/>
              <a:t>Yesus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pekerjaan</a:t>
            </a:r>
            <a:r>
              <a:rPr lang="en-ID" sz="3200" dirty="0"/>
              <a:t> </a:t>
            </a:r>
            <a:r>
              <a:rPr lang="en-ID" sz="3200" dirty="0" err="1"/>
              <a:t>baik</a:t>
            </a:r>
            <a:r>
              <a:rPr lang="en-ID" sz="3200" dirty="0"/>
              <a:t>, yang </a:t>
            </a:r>
            <a:r>
              <a:rPr lang="en-ID" sz="3200" dirty="0" err="1"/>
              <a:t>dipersiapkan</a:t>
            </a:r>
            <a:r>
              <a:rPr lang="en-ID" sz="3200" dirty="0"/>
              <a:t> Allah </a:t>
            </a:r>
            <a:r>
              <a:rPr lang="en-ID" sz="3200" dirty="0" err="1"/>
              <a:t>sebelumnya</a:t>
            </a:r>
            <a:r>
              <a:rPr lang="en-ID" sz="3200" dirty="0"/>
              <a:t>. </a:t>
            </a:r>
            <a:r>
              <a:rPr lang="en-ID" sz="3200" dirty="0" err="1"/>
              <a:t>Ia</a:t>
            </a:r>
            <a:r>
              <a:rPr lang="en-ID" sz="3200" dirty="0"/>
              <a:t> </a:t>
            </a:r>
            <a:r>
              <a:rPr lang="en-ID" sz="3200" dirty="0" err="1"/>
              <a:t>mau</a:t>
            </a:r>
            <a:r>
              <a:rPr lang="en-ID" sz="3200" dirty="0"/>
              <a:t>, </a:t>
            </a:r>
            <a:r>
              <a:rPr lang="en-ID" sz="3200" dirty="0" err="1"/>
              <a:t>supaya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di </a:t>
            </a:r>
            <a:r>
              <a:rPr lang="en-ID" sz="3200" dirty="0" err="1"/>
              <a:t>dalamnya</a:t>
            </a:r>
            <a:r>
              <a:rPr lang="en-ID" sz="3200" dirty="0"/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38A45-55B9-4395-BE5B-003ED1C2A8FC}"/>
              </a:ext>
            </a:extLst>
          </p:cNvPr>
          <p:cNvSpPr txBox="1"/>
          <p:nvPr/>
        </p:nvSpPr>
        <p:spPr>
          <a:xfrm>
            <a:off x="943553" y="5627193"/>
            <a:ext cx="555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Efesus</a:t>
            </a:r>
            <a:r>
              <a:rPr lang="en-ID" sz="3200" b="1" dirty="0"/>
              <a:t> 2:8-10</a:t>
            </a:r>
          </a:p>
        </p:txBody>
      </p:sp>
    </p:spTree>
    <p:extLst>
      <p:ext uri="{BB962C8B-B14F-4D97-AF65-F5344CB8AC3E}">
        <p14:creationId xmlns:p14="http://schemas.microsoft.com/office/powerpoint/2010/main" val="13497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923AE-C709-478C-A6A5-498574C01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AE163-460A-4610-8550-6464258058A6}"/>
              </a:ext>
            </a:extLst>
          </p:cNvPr>
          <p:cNvSpPr txBox="1"/>
          <p:nvPr/>
        </p:nvSpPr>
        <p:spPr>
          <a:xfrm>
            <a:off x="3371352" y="1905506"/>
            <a:ext cx="8094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Anugerah</a:t>
            </a:r>
            <a:r>
              <a:rPr lang="en-ID" sz="3200" b="1" dirty="0"/>
              <a:t> </a:t>
            </a:r>
            <a:r>
              <a:rPr lang="en-ID" sz="3200" b="1" dirty="0" err="1"/>
              <a:t>adalah</a:t>
            </a:r>
            <a:r>
              <a:rPr lang="en-ID" sz="3200" b="1" dirty="0"/>
              <a:t> </a:t>
            </a:r>
            <a:r>
              <a:rPr lang="en-ID" sz="3200" b="1" dirty="0" err="1"/>
              <a:t>titik</a:t>
            </a:r>
            <a:r>
              <a:rPr lang="en-ID" sz="3200" b="1" dirty="0"/>
              <a:t> </a:t>
            </a:r>
            <a:r>
              <a:rPr lang="en-ID" sz="3200" b="1" dirty="0" err="1"/>
              <a:t>pembeda</a:t>
            </a:r>
            <a:r>
              <a:rPr lang="en-ID" sz="3200" b="1" dirty="0"/>
              <a:t> yang paling </a:t>
            </a:r>
            <a:r>
              <a:rPr lang="en-ID" sz="3200" b="1" dirty="0" err="1"/>
              <a:t>utama</a:t>
            </a:r>
            <a:r>
              <a:rPr lang="en-ID" sz="3200" b="1" dirty="0"/>
              <a:t> di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kekristenan</a:t>
            </a:r>
            <a:r>
              <a:rPr lang="en-ID" sz="3200" b="1" dirty="0"/>
              <a:t> </a:t>
            </a:r>
            <a:r>
              <a:rPr lang="en-ID" sz="3200" b="1" dirty="0" err="1"/>
              <a:t>jika</a:t>
            </a:r>
            <a:r>
              <a:rPr lang="en-ID" sz="3200" b="1" dirty="0"/>
              <a:t> </a:t>
            </a:r>
            <a:r>
              <a:rPr lang="en-ID" sz="3200" b="1" dirty="0" err="1"/>
              <a:t>dibandingkan</a:t>
            </a:r>
            <a:r>
              <a:rPr lang="en-ID" sz="3200" b="1" dirty="0"/>
              <a:t> </a:t>
            </a:r>
            <a:r>
              <a:rPr lang="en-ID" sz="3200" b="1" dirty="0" err="1"/>
              <a:t>dengan</a:t>
            </a:r>
            <a:r>
              <a:rPr lang="en-ID" sz="3200" b="1" dirty="0"/>
              <a:t> </a:t>
            </a:r>
            <a:r>
              <a:rPr lang="en-ID" sz="3200" b="1" dirty="0" err="1"/>
              <a:t>keyakinan</a:t>
            </a:r>
            <a:r>
              <a:rPr lang="en-ID" sz="3200" b="1" dirty="0"/>
              <a:t> </a:t>
            </a:r>
            <a:r>
              <a:rPr lang="en-ID" sz="3200" b="1" dirty="0" err="1"/>
              <a:t>lainnya</a:t>
            </a:r>
            <a:r>
              <a:rPr lang="en-ID" sz="3200" b="1" dirty="0"/>
              <a:t>. </a:t>
            </a:r>
            <a:r>
              <a:rPr lang="en-ID" sz="3200" dirty="0"/>
              <a:t>Kita </a:t>
            </a:r>
            <a:r>
              <a:rPr lang="en-ID" sz="3200" dirty="0" err="1"/>
              <a:t>menerima</a:t>
            </a:r>
            <a:r>
              <a:rPr lang="en-ID" sz="3200" dirty="0"/>
              <a:t> </a:t>
            </a:r>
            <a:r>
              <a:rPr lang="en-ID" sz="3200" dirty="0" err="1"/>
              <a:t>apa</a:t>
            </a:r>
            <a:r>
              <a:rPr lang="en-ID" sz="3200" dirty="0"/>
              <a:t> yang </a:t>
            </a:r>
            <a:r>
              <a:rPr lang="en-ID" sz="3200" dirty="0" err="1"/>
              <a:t>seharusnya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terima</a:t>
            </a:r>
            <a:r>
              <a:rPr lang="en-ID" sz="3200" dirty="0"/>
              <a:t>: </a:t>
            </a:r>
            <a:r>
              <a:rPr lang="en-ID" sz="3200" dirty="0" err="1"/>
              <a:t>keselamatan</a:t>
            </a:r>
            <a:r>
              <a:rPr lang="en-ID" sz="3200" dirty="0"/>
              <a:t>; </a:t>
            </a:r>
            <a:r>
              <a:rPr lang="en-ID" sz="3200" dirty="0" err="1"/>
              <a:t>lalu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menerima</a:t>
            </a:r>
            <a:r>
              <a:rPr lang="en-ID" sz="3200" dirty="0"/>
              <a:t> </a:t>
            </a:r>
            <a:r>
              <a:rPr lang="en-ID" sz="3200" dirty="0" err="1"/>
              <a:t>apa</a:t>
            </a:r>
            <a:r>
              <a:rPr lang="en-ID" sz="3200" dirty="0"/>
              <a:t> yang </a:t>
            </a:r>
            <a:r>
              <a:rPr lang="en-ID" sz="3200" dirty="0" err="1"/>
              <a:t>seharusnya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terima</a:t>
            </a:r>
            <a:r>
              <a:rPr lang="en-ID" sz="3200" dirty="0"/>
              <a:t>: </a:t>
            </a:r>
            <a:r>
              <a:rPr lang="en-ID" sz="3200" dirty="0" err="1"/>
              <a:t>hukuman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048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3E9AE-F65D-4B64-8000-B5BC1031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2476E-4232-4485-85FA-C116A8EAE7C7}"/>
              </a:ext>
            </a:extLst>
          </p:cNvPr>
          <p:cNvSpPr txBox="1"/>
          <p:nvPr/>
        </p:nvSpPr>
        <p:spPr>
          <a:xfrm>
            <a:off x="5597718" y="2690336"/>
            <a:ext cx="5716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500" b="1" dirty="0" err="1"/>
              <a:t>Wujud</a:t>
            </a:r>
            <a:r>
              <a:rPr lang="en-ID" sz="4500" b="1" dirty="0"/>
              <a:t> </a:t>
            </a:r>
            <a:r>
              <a:rPr lang="en-ID" sz="4500" b="1" dirty="0" err="1"/>
              <a:t>anugerah</a:t>
            </a:r>
            <a:r>
              <a:rPr lang="en-ID" sz="4500" b="1" dirty="0"/>
              <a:t>-Nya </a:t>
            </a:r>
            <a:r>
              <a:rPr lang="en-ID" sz="4500" b="1" dirty="0" err="1"/>
              <a:t>dalam</a:t>
            </a:r>
            <a:r>
              <a:rPr lang="en-ID" sz="4500" b="1" dirty="0"/>
              <a:t> </a:t>
            </a:r>
            <a:r>
              <a:rPr lang="en-ID" sz="4500" b="1" dirty="0" err="1"/>
              <a:t>hidup</a:t>
            </a:r>
            <a:r>
              <a:rPr lang="en-ID" sz="4500" b="1" dirty="0"/>
              <a:t> </a:t>
            </a:r>
            <a:r>
              <a:rPr lang="en-ID" sz="4500" b="1" dirty="0" err="1"/>
              <a:t>kita</a:t>
            </a:r>
            <a:r>
              <a:rPr lang="en-ID" sz="45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9587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845A9-42F6-4E67-8A40-4C0339517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37039-0BB7-4FAD-901B-9EF7A8E5DD15}"/>
              </a:ext>
            </a:extLst>
          </p:cNvPr>
          <p:cNvSpPr txBox="1"/>
          <p:nvPr/>
        </p:nvSpPr>
        <p:spPr>
          <a:xfrm>
            <a:off x="2944634" y="1009818"/>
            <a:ext cx="67718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b="1" dirty="0"/>
              <a:t>MENGHIDUPKAN KITA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9DA5B-151D-4059-9463-57D7FF43C764}"/>
              </a:ext>
            </a:extLst>
          </p:cNvPr>
          <p:cNvSpPr txBox="1"/>
          <p:nvPr/>
        </p:nvSpPr>
        <p:spPr>
          <a:xfrm>
            <a:off x="1397069" y="1017768"/>
            <a:ext cx="754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b="1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2BD53-93AE-46B0-9129-AEC17935E740}"/>
              </a:ext>
            </a:extLst>
          </p:cNvPr>
          <p:cNvSpPr txBox="1"/>
          <p:nvPr/>
        </p:nvSpPr>
        <p:spPr>
          <a:xfrm>
            <a:off x="3310394" y="2616045"/>
            <a:ext cx="7121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“</a:t>
            </a:r>
            <a:r>
              <a:rPr lang="en-ID" sz="3200" dirty="0" err="1"/>
              <a:t>Tetapi</a:t>
            </a:r>
            <a:r>
              <a:rPr lang="en-ID" sz="3200" dirty="0"/>
              <a:t> Allah yang kaya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rahmat</a:t>
            </a:r>
            <a:r>
              <a:rPr lang="en-ID" sz="3200" dirty="0"/>
              <a:t>, oleh </a:t>
            </a:r>
            <a:r>
              <a:rPr lang="en-ID" sz="3200" dirty="0" err="1"/>
              <a:t>karena</a:t>
            </a:r>
            <a:r>
              <a:rPr lang="en-ID" sz="3200" dirty="0"/>
              <a:t> </a:t>
            </a:r>
            <a:r>
              <a:rPr lang="en-ID" sz="3200" dirty="0" err="1"/>
              <a:t>kasih</a:t>
            </a:r>
            <a:r>
              <a:rPr lang="en-ID" sz="3200" dirty="0"/>
              <a:t>-Nya yang </a:t>
            </a:r>
            <a:r>
              <a:rPr lang="en-ID" sz="3200" dirty="0" err="1"/>
              <a:t>besar</a:t>
            </a:r>
            <a:r>
              <a:rPr lang="en-ID" sz="3200" dirty="0"/>
              <a:t>, yang </a:t>
            </a:r>
            <a:r>
              <a:rPr lang="en-ID" sz="3200" dirty="0" err="1"/>
              <a:t>dilimpahkan</a:t>
            </a:r>
            <a:r>
              <a:rPr lang="en-ID" sz="3200" dirty="0"/>
              <a:t>-Nya </a:t>
            </a:r>
            <a:r>
              <a:rPr lang="en-ID" sz="3200" dirty="0" err="1"/>
              <a:t>kepada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,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menghidupkan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bersama-sama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A167A-247B-494E-9036-B807989B3F9D}"/>
              </a:ext>
            </a:extLst>
          </p:cNvPr>
          <p:cNvSpPr txBox="1"/>
          <p:nvPr/>
        </p:nvSpPr>
        <p:spPr>
          <a:xfrm>
            <a:off x="3310395" y="5452949"/>
            <a:ext cx="628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Ef</a:t>
            </a:r>
            <a:r>
              <a:rPr lang="en-ID" sz="3200" b="1" dirty="0"/>
              <a:t>. 2:4-5a</a:t>
            </a:r>
          </a:p>
        </p:txBody>
      </p:sp>
    </p:spTree>
    <p:extLst>
      <p:ext uri="{BB962C8B-B14F-4D97-AF65-F5344CB8AC3E}">
        <p14:creationId xmlns:p14="http://schemas.microsoft.com/office/powerpoint/2010/main" val="2721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0F418-68E0-43CF-8A7E-E371D1A2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83508-6A5D-468F-96AB-84D668D80C82}"/>
              </a:ext>
            </a:extLst>
          </p:cNvPr>
          <p:cNvSpPr txBox="1"/>
          <p:nvPr/>
        </p:nvSpPr>
        <p:spPr>
          <a:xfrm>
            <a:off x="739472" y="818029"/>
            <a:ext cx="8261404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ID" sz="3000" dirty="0"/>
              <a:t>Pada </a:t>
            </a:r>
            <a:r>
              <a:rPr lang="en-ID" sz="3000" dirty="0" err="1"/>
              <a:t>dasarnya</a:t>
            </a:r>
            <a:r>
              <a:rPr lang="en-ID" sz="3000" dirty="0"/>
              <a:t> </a:t>
            </a:r>
            <a:r>
              <a:rPr lang="en-ID" sz="3000" dirty="0" err="1"/>
              <a:t>sebelum</a:t>
            </a:r>
            <a:r>
              <a:rPr lang="en-ID" sz="3000" dirty="0"/>
              <a:t> </a:t>
            </a:r>
            <a:r>
              <a:rPr lang="en-ID" sz="3000" dirty="0" err="1"/>
              <a:t>kita</a:t>
            </a:r>
            <a:r>
              <a:rPr lang="en-ID" sz="3000" dirty="0"/>
              <a:t> </a:t>
            </a:r>
            <a:r>
              <a:rPr lang="en-ID" sz="3000" dirty="0" err="1"/>
              <a:t>mengenal</a:t>
            </a:r>
            <a:r>
              <a:rPr lang="en-ID" sz="3000" dirty="0"/>
              <a:t> </a:t>
            </a:r>
            <a:r>
              <a:rPr lang="en-ID" sz="3000" dirty="0" err="1"/>
              <a:t>Kristus</a:t>
            </a:r>
            <a:r>
              <a:rPr lang="en-ID" sz="3000" dirty="0"/>
              <a:t>, </a:t>
            </a:r>
            <a:r>
              <a:rPr lang="en-ID" sz="3000" dirty="0" err="1"/>
              <a:t>kita</a:t>
            </a:r>
            <a:r>
              <a:rPr lang="en-ID" sz="3000" dirty="0"/>
              <a:t> </a:t>
            </a:r>
            <a:r>
              <a:rPr lang="en-ID" sz="3000" dirty="0" err="1"/>
              <a:t>adalah</a:t>
            </a:r>
            <a:r>
              <a:rPr lang="en-ID" sz="3000" dirty="0"/>
              <a:t> orang-orang yang </a:t>
            </a:r>
            <a:r>
              <a:rPr lang="en-ID" sz="3000" dirty="0" err="1"/>
              <a:t>sudah</a:t>
            </a:r>
            <a:r>
              <a:rPr lang="en-ID" sz="3000" dirty="0"/>
              <a:t> </a:t>
            </a:r>
            <a:r>
              <a:rPr lang="en-ID" sz="3000" dirty="0" err="1"/>
              <a:t>mati</a:t>
            </a:r>
            <a:r>
              <a:rPr lang="en-ID" sz="3000" dirty="0"/>
              <a:t> </a:t>
            </a:r>
            <a:r>
              <a:rPr lang="en-ID" sz="3000" dirty="0" err="1"/>
              <a:t>karena</a:t>
            </a:r>
            <a:r>
              <a:rPr lang="en-ID" sz="3000" dirty="0"/>
              <a:t> </a:t>
            </a:r>
            <a:r>
              <a:rPr lang="en-ID" sz="3000" dirty="0" err="1"/>
              <a:t>pelanggaran</a:t>
            </a:r>
            <a:r>
              <a:rPr lang="en-ID" sz="3000" dirty="0"/>
              <a:t> dan </a:t>
            </a:r>
            <a:r>
              <a:rPr lang="en-ID" sz="3000" dirty="0" err="1"/>
              <a:t>dosa-dosa</a:t>
            </a:r>
            <a:r>
              <a:rPr lang="en-ID" sz="3000" dirty="0"/>
              <a:t> </a:t>
            </a:r>
            <a:r>
              <a:rPr lang="en-ID" sz="3000" err="1"/>
              <a:t>kita</a:t>
            </a:r>
            <a:r>
              <a:rPr lang="en-ID" sz="3000"/>
              <a:t> (</a:t>
            </a:r>
            <a:r>
              <a:rPr lang="id-ID" sz="3000"/>
              <a:t>Ef</a:t>
            </a:r>
            <a:r>
              <a:rPr lang="en-ID" sz="3000"/>
              <a:t> </a:t>
            </a:r>
            <a:r>
              <a:rPr lang="en-ID" sz="3000" dirty="0"/>
              <a:t>2:1). </a:t>
            </a:r>
          </a:p>
          <a:p>
            <a:pPr>
              <a:spcAft>
                <a:spcPts val="2000"/>
              </a:spcAft>
            </a:pPr>
            <a:r>
              <a:rPr lang="en-ID" sz="3000" dirty="0"/>
              <a:t>Kita </a:t>
            </a:r>
            <a:r>
              <a:rPr lang="en-ID" sz="3000" dirty="0" err="1"/>
              <a:t>mati</a:t>
            </a:r>
            <a:r>
              <a:rPr lang="en-ID" sz="3000" dirty="0"/>
              <a:t> </a:t>
            </a:r>
            <a:r>
              <a:rPr lang="en-ID" sz="3000" dirty="0" err="1"/>
              <a:t>karena</a:t>
            </a:r>
            <a:r>
              <a:rPr lang="en-ID" sz="3000" dirty="0"/>
              <a:t> </a:t>
            </a:r>
            <a:r>
              <a:rPr lang="en-ID" sz="3000" dirty="0" err="1"/>
              <a:t>terputus</a:t>
            </a:r>
            <a:r>
              <a:rPr lang="en-ID" sz="3000" dirty="0"/>
              <a:t> </a:t>
            </a:r>
            <a:r>
              <a:rPr lang="en-ID" sz="3000" dirty="0" err="1"/>
              <a:t>hubungan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 Allah dan </a:t>
            </a:r>
            <a:r>
              <a:rPr lang="en-ID" sz="3000" dirty="0" err="1"/>
              <a:t>mengambil</a:t>
            </a:r>
            <a:r>
              <a:rPr lang="en-ID" sz="3000" dirty="0"/>
              <a:t> </a:t>
            </a:r>
            <a:r>
              <a:rPr lang="en-ID" sz="3000" dirty="0" err="1"/>
              <a:t>jalan</a:t>
            </a:r>
            <a:r>
              <a:rPr lang="en-ID" sz="3000" dirty="0"/>
              <a:t> </a:t>
            </a:r>
            <a:r>
              <a:rPr lang="en-ID" sz="3000" dirty="0" err="1"/>
              <a:t>sendiri-sendiri</a:t>
            </a:r>
            <a:r>
              <a:rPr lang="en-ID" sz="3000" dirty="0"/>
              <a:t>. </a:t>
            </a:r>
            <a:r>
              <a:rPr lang="en-ID" sz="3000" dirty="0" err="1"/>
              <a:t>Keadaan</a:t>
            </a:r>
            <a:r>
              <a:rPr lang="en-ID" sz="3000" dirty="0"/>
              <a:t> </a:t>
            </a:r>
            <a:r>
              <a:rPr lang="en-ID" sz="3000" dirty="0" err="1"/>
              <a:t>itulah</a:t>
            </a:r>
            <a:r>
              <a:rPr lang="en-ID" sz="3000" dirty="0"/>
              <a:t> yang </a:t>
            </a:r>
            <a:r>
              <a:rPr lang="en-ID" sz="3000" dirty="0" err="1"/>
              <a:t>kemudian</a:t>
            </a:r>
            <a:r>
              <a:rPr lang="en-ID" sz="3000" dirty="0"/>
              <a:t> </a:t>
            </a:r>
            <a:r>
              <a:rPr lang="en-ID" sz="3000" dirty="0" err="1"/>
              <a:t>membuat</a:t>
            </a:r>
            <a:r>
              <a:rPr lang="en-ID" sz="3000" dirty="0"/>
              <a:t> </a:t>
            </a:r>
            <a:r>
              <a:rPr lang="en-ID" sz="3000" dirty="0" err="1"/>
              <a:t>kita</a:t>
            </a:r>
            <a:r>
              <a:rPr lang="en-ID" sz="3000" dirty="0"/>
              <a:t> </a:t>
            </a:r>
            <a:r>
              <a:rPr lang="en-ID" sz="3000" dirty="0" err="1"/>
              <a:t>terikat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jalan</a:t>
            </a:r>
            <a:r>
              <a:rPr lang="en-ID" sz="3000" dirty="0"/>
              <a:t> dunia </a:t>
            </a:r>
            <a:r>
              <a:rPr lang="en-ID" sz="3000" dirty="0" err="1"/>
              <a:t>ini</a:t>
            </a:r>
            <a:r>
              <a:rPr lang="en-ID" sz="3000" dirty="0"/>
              <a:t>, </a:t>
            </a:r>
            <a:r>
              <a:rPr lang="en-ID" sz="3000" dirty="0" err="1"/>
              <a:t>nafsu</a:t>
            </a:r>
            <a:r>
              <a:rPr lang="en-ID" sz="3000" dirty="0"/>
              <a:t> </a:t>
            </a:r>
            <a:r>
              <a:rPr lang="en-ID" sz="3000" dirty="0" err="1"/>
              <a:t>daging</a:t>
            </a:r>
            <a:r>
              <a:rPr lang="en-ID" sz="3000" dirty="0"/>
              <a:t> dan </a:t>
            </a:r>
            <a:r>
              <a:rPr lang="en-ID" sz="3000" dirty="0" err="1"/>
              <a:t>segala</a:t>
            </a:r>
            <a:r>
              <a:rPr lang="en-ID" sz="3000" dirty="0"/>
              <a:t> yang </a:t>
            </a:r>
            <a:r>
              <a:rPr lang="en-ID" sz="3000" dirty="0" err="1"/>
              <a:t>jahat</a:t>
            </a:r>
            <a:r>
              <a:rPr lang="en-ID" sz="3000" dirty="0"/>
              <a:t>. </a:t>
            </a:r>
          </a:p>
          <a:p>
            <a:pPr>
              <a:spcAft>
                <a:spcPts val="2000"/>
              </a:spcAft>
            </a:pPr>
            <a:r>
              <a:rPr lang="en-ID" sz="3000" b="1" dirty="0"/>
              <a:t>Di </a:t>
            </a:r>
            <a:r>
              <a:rPr lang="en-ID" sz="3000" b="1" dirty="0" err="1"/>
              <a:t>dalam</a:t>
            </a:r>
            <a:r>
              <a:rPr lang="en-ID" sz="3000" b="1" dirty="0"/>
              <a:t> </a:t>
            </a:r>
            <a:r>
              <a:rPr lang="en-ID" sz="3000" b="1" dirty="0" err="1"/>
              <a:t>Kristus</a:t>
            </a:r>
            <a:r>
              <a:rPr lang="en-ID" sz="3000" b="1" dirty="0"/>
              <a:t>, </a:t>
            </a:r>
            <a:r>
              <a:rPr lang="en-ID" sz="3000" b="1" dirty="0" err="1"/>
              <a:t>kita</a:t>
            </a:r>
            <a:r>
              <a:rPr lang="en-ID" sz="3000" b="1" dirty="0"/>
              <a:t> </a:t>
            </a:r>
            <a:r>
              <a:rPr lang="en-ID" sz="3000" b="1" dirty="0" err="1"/>
              <a:t>dihidupkan</a:t>
            </a:r>
            <a:r>
              <a:rPr lang="en-ID" sz="3000" b="1" dirty="0"/>
              <a:t> </a:t>
            </a:r>
            <a:r>
              <a:rPr lang="en-ID" sz="3000" b="1" dirty="0" err="1"/>
              <a:t>kembali</a:t>
            </a:r>
            <a:r>
              <a:rPr lang="en-ID" sz="3000" b="1" dirty="0"/>
              <a:t>, </a:t>
            </a:r>
            <a:r>
              <a:rPr lang="en-ID" sz="3000" b="1" dirty="0" err="1"/>
              <a:t>dalam</a:t>
            </a:r>
            <a:r>
              <a:rPr lang="en-ID" sz="3000" b="1" dirty="0"/>
              <a:t> </a:t>
            </a:r>
            <a:r>
              <a:rPr lang="en-ID" sz="3000" b="1" dirty="0" err="1"/>
              <a:t>arti</a:t>
            </a:r>
            <a:r>
              <a:rPr lang="en-ID" sz="3000" b="1" dirty="0"/>
              <a:t> </a:t>
            </a:r>
            <a:r>
              <a:rPr lang="en-ID" sz="3000" b="1" dirty="0" err="1"/>
              <a:t>mendapatkan</a:t>
            </a:r>
            <a:r>
              <a:rPr lang="en-ID" sz="3000" b="1" dirty="0"/>
              <a:t> </a:t>
            </a:r>
            <a:r>
              <a:rPr lang="en-ID" sz="3000" b="1" dirty="0" err="1"/>
              <a:t>kembali</a:t>
            </a:r>
            <a:r>
              <a:rPr lang="en-ID" sz="3000" b="1" dirty="0"/>
              <a:t> </a:t>
            </a:r>
            <a:r>
              <a:rPr lang="en-ID" sz="3000" b="1" dirty="0" err="1"/>
              <a:t>relasi</a:t>
            </a:r>
            <a:r>
              <a:rPr lang="en-ID" sz="3000" b="1" dirty="0"/>
              <a:t> </a:t>
            </a:r>
            <a:r>
              <a:rPr lang="en-ID" sz="3000" b="1" dirty="0" err="1"/>
              <a:t>kita</a:t>
            </a:r>
            <a:r>
              <a:rPr lang="en-ID" sz="3000" b="1" dirty="0"/>
              <a:t> </a:t>
            </a:r>
            <a:r>
              <a:rPr lang="en-ID" sz="3000" b="1" dirty="0" err="1"/>
              <a:t>dengan</a:t>
            </a:r>
            <a:r>
              <a:rPr lang="en-ID" sz="3000" b="1" dirty="0"/>
              <a:t> Allah Sang </a:t>
            </a:r>
            <a:r>
              <a:rPr lang="en-ID" sz="3000" b="1" dirty="0" err="1"/>
              <a:t>Pencipta</a:t>
            </a:r>
            <a:r>
              <a:rPr lang="en-ID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61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4F550-AF76-4D80-9C31-B8E2CD792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0"/>
            <a:ext cx="121884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5D1297-C604-4FC3-BB1F-F9807E3708D1}"/>
              </a:ext>
            </a:extLst>
          </p:cNvPr>
          <p:cNvSpPr txBox="1"/>
          <p:nvPr/>
        </p:nvSpPr>
        <p:spPr>
          <a:xfrm>
            <a:off x="2944634" y="1017768"/>
            <a:ext cx="79645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b="1" dirty="0"/>
              <a:t>MENYELAMATKAN KITA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3A37A-3C6B-4A41-A222-94B2DBEBCFB6}"/>
              </a:ext>
            </a:extLst>
          </p:cNvPr>
          <p:cNvSpPr txBox="1"/>
          <p:nvPr/>
        </p:nvSpPr>
        <p:spPr>
          <a:xfrm>
            <a:off x="1397069" y="1017768"/>
            <a:ext cx="754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b="1" dirty="0"/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D1531-9E34-4B77-9937-1ACFFCB2A53D}"/>
              </a:ext>
            </a:extLst>
          </p:cNvPr>
          <p:cNvSpPr txBox="1"/>
          <p:nvPr/>
        </p:nvSpPr>
        <p:spPr>
          <a:xfrm>
            <a:off x="3310394" y="3172635"/>
            <a:ext cx="7121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“sekalipun kita telah mati oleh kesalahan-kesalahan kita -- oleh kasih karunia kamu diselamatkan” </a:t>
            </a:r>
            <a:endParaRPr lang="en-ID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A0CD4-1554-4A23-A8B3-3930D0B3682A}"/>
              </a:ext>
            </a:extLst>
          </p:cNvPr>
          <p:cNvSpPr txBox="1"/>
          <p:nvPr/>
        </p:nvSpPr>
        <p:spPr>
          <a:xfrm>
            <a:off x="3310395" y="5452949"/>
            <a:ext cx="628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Ef</a:t>
            </a:r>
            <a:r>
              <a:rPr lang="en-ID" sz="3200" b="1" dirty="0"/>
              <a:t>. 2:5b</a:t>
            </a:r>
          </a:p>
        </p:txBody>
      </p:sp>
    </p:spTree>
    <p:extLst>
      <p:ext uri="{BB962C8B-B14F-4D97-AF65-F5344CB8AC3E}">
        <p14:creationId xmlns:p14="http://schemas.microsoft.com/office/powerpoint/2010/main" val="211794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482FC-57C4-4514-8D93-4CABE7F46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9F6672-EBEE-49F2-B689-5722EE5D6190}"/>
              </a:ext>
            </a:extLst>
          </p:cNvPr>
          <p:cNvSpPr txBox="1"/>
          <p:nvPr/>
        </p:nvSpPr>
        <p:spPr>
          <a:xfrm>
            <a:off x="677184" y="898563"/>
            <a:ext cx="10605717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i-FI" sz="2800" b="1" dirty="0"/>
              <a:t>Oleh kasih karunia kita telah diselamatkan! </a:t>
            </a:r>
            <a:br>
              <a:rPr lang="fi-FI" sz="2800" dirty="0"/>
            </a:br>
            <a:r>
              <a:rPr lang="fi-FI" sz="2800" dirty="0"/>
              <a:t>Jika ada pertanyaan, “Kita diselamatkan dari apa?” maka kita bisa menjawab bahwa sebenarnya kita sedang menanti hukuman kekal, murka Allah yang menyala-nyala atas dosa. </a:t>
            </a:r>
          </a:p>
          <a:p>
            <a:pPr>
              <a:spcAft>
                <a:spcPts val="2000"/>
              </a:spcAft>
            </a:pPr>
            <a:r>
              <a:rPr lang="fi-FI" sz="2800" dirty="0"/>
              <a:t>Syukur kepada-Nya yang di dalam Kristus telah memberi kita keluputan dari hukuman kekal itu. Alangkah bersyukur, beruntung dan berbahagianya kita karena keselamatan yang besar itu.</a:t>
            </a:r>
          </a:p>
        </p:txBody>
      </p:sp>
    </p:spTree>
    <p:extLst>
      <p:ext uri="{BB962C8B-B14F-4D97-AF65-F5344CB8AC3E}">
        <p14:creationId xmlns:p14="http://schemas.microsoft.com/office/powerpoint/2010/main" val="399721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4A7F2-DCF4-4993-AAF5-8F79A85F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D415C-B03E-487F-84DA-4EA0D02D6A08}"/>
              </a:ext>
            </a:extLst>
          </p:cNvPr>
          <p:cNvSpPr txBox="1"/>
          <p:nvPr/>
        </p:nvSpPr>
        <p:spPr>
          <a:xfrm>
            <a:off x="2944634" y="1017768"/>
            <a:ext cx="74000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b="1" dirty="0"/>
              <a:t>MEMBERIKAN TEMPAT DI SORGA BAGI KITA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F9850-0BBD-48E3-BC5C-BFCEAC22A16F}"/>
              </a:ext>
            </a:extLst>
          </p:cNvPr>
          <p:cNvSpPr txBox="1"/>
          <p:nvPr/>
        </p:nvSpPr>
        <p:spPr>
          <a:xfrm>
            <a:off x="1397069" y="1017768"/>
            <a:ext cx="754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b="1" dirty="0"/>
              <a:t>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61A5A-D398-429B-928A-812C3E3AADB5}"/>
              </a:ext>
            </a:extLst>
          </p:cNvPr>
          <p:cNvSpPr txBox="1"/>
          <p:nvPr/>
        </p:nvSpPr>
        <p:spPr>
          <a:xfrm>
            <a:off x="4145281" y="3172635"/>
            <a:ext cx="7121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“dan di dalam Kristus Yesus Ia telah membangkitkan kita juga dan memberikan tempat bersama-sama dengan Dia di sorga” </a:t>
            </a:r>
            <a:endParaRPr lang="en-ID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3D2B4-9384-44E2-AB28-A7952B95427A}"/>
              </a:ext>
            </a:extLst>
          </p:cNvPr>
          <p:cNvSpPr txBox="1"/>
          <p:nvPr/>
        </p:nvSpPr>
        <p:spPr>
          <a:xfrm>
            <a:off x="4145282" y="5452949"/>
            <a:ext cx="628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Ef</a:t>
            </a:r>
            <a:r>
              <a:rPr lang="en-ID" sz="3200" b="1" dirty="0"/>
              <a:t>. 2:6</a:t>
            </a:r>
          </a:p>
        </p:txBody>
      </p:sp>
    </p:spTree>
    <p:extLst>
      <p:ext uri="{BB962C8B-B14F-4D97-AF65-F5344CB8AC3E}">
        <p14:creationId xmlns:p14="http://schemas.microsoft.com/office/powerpoint/2010/main" val="313034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390</Words>
  <Application>Microsoft Office PowerPoint</Application>
  <PresentationFormat>Layar Lebar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1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Pengguna Tidak dikenal</cp:lastModifiedBy>
  <cp:revision>2</cp:revision>
  <dcterms:created xsi:type="dcterms:W3CDTF">2022-06-21T14:27:57Z</dcterms:created>
  <dcterms:modified xsi:type="dcterms:W3CDTF">2022-06-24T16:44:32Z</dcterms:modified>
</cp:coreProperties>
</file>