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463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D67F-8A0E-4E8F-87F0-0755FA26F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FD11D-8B46-402E-B073-7728AA89A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C21AE-FF99-465C-B6C6-B3CCF5A0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ABF-4DC1-4974-9436-E766BF6B1342}" type="datetimeFigureOut">
              <a:rPr lang="en-ID" smtClean="0"/>
              <a:t>28/12/2021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E9C31-05EA-4459-B9C1-772738DD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7352-903E-418C-94C6-80275652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DA64-AF6B-4867-8031-68E28569EA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776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214AD-60B3-4210-8C1F-43917868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272BD-D8CB-4DDB-B539-4D3E60D8A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28A0D-9B22-4D4A-BC12-04244A91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ABF-4DC1-4974-9436-E766BF6B1342}" type="datetimeFigureOut">
              <a:rPr lang="en-ID" smtClean="0"/>
              <a:t>28/12/2021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5F6C-7D6D-4BA0-82D4-13451B25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785AF-FFE6-423F-BD06-FFF616E0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DA64-AF6B-4867-8031-68E28569EA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01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3136B3-B388-43F2-96BE-C44B8C425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9DB6E-6EA3-4415-A421-9D1D98853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A3C34-9191-46DE-BF42-F40377793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ABF-4DC1-4974-9436-E766BF6B1342}" type="datetimeFigureOut">
              <a:rPr lang="en-ID" smtClean="0"/>
              <a:t>28/12/2021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82E58-1ECA-48DE-B4A1-84852959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65315-9780-4A23-948D-3F964F47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DA64-AF6B-4867-8031-68E28569EA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6330-1C9F-4723-8E7C-1C133182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57920-CDDA-4E91-ACF2-9C38AE1CD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84B0C-695E-4B61-A237-DAA8AFDD5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ABF-4DC1-4974-9436-E766BF6B1342}" type="datetimeFigureOut">
              <a:rPr lang="en-ID" smtClean="0"/>
              <a:t>28/12/2021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CE6E7-013F-4461-8AD2-11B48488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1699F-3997-4470-8BB3-B10645A9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DA64-AF6B-4867-8031-68E28569EA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69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B7091-1AAB-4D03-B3B3-340A27AC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EFB89-33D5-4120-9092-AF0D0D467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63C74-3CD0-460E-A6C1-4080EAE92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ABF-4DC1-4974-9436-E766BF6B1342}" type="datetimeFigureOut">
              <a:rPr lang="en-ID" smtClean="0"/>
              <a:t>28/12/2021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54E7A-B916-4582-BC3C-4E6F504C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70E8A-837D-49A2-B6F0-317723D5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DA64-AF6B-4867-8031-68E28569EA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716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B0A7-3F53-456C-8043-860BD8A4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DAC0F-D50A-45C3-BE8C-87962DA61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9BB48-7BEF-42F3-986A-DF890AB76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24A24-9E20-4189-8800-21C156DF2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ABF-4DC1-4974-9436-E766BF6B1342}" type="datetimeFigureOut">
              <a:rPr lang="en-ID" smtClean="0"/>
              <a:t>28/12/2021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700F-A911-4133-AB0A-517CF2FF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E4BDF-33E8-4A27-93F8-87ABECD6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DA64-AF6B-4867-8031-68E28569EA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262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9B9DA-2C24-42B5-91EB-1FC82D47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9A405-1FD7-4783-A7F7-88A6DB408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E3316-FFD8-4AE5-A7BC-9DB2D5B2B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70155E-49AF-4377-AB06-A9E3F288B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6541B-159D-4518-8B90-1B9E36EE5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21218F-7F96-4B25-8798-CCCF4B16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ABF-4DC1-4974-9436-E766BF6B1342}" type="datetimeFigureOut">
              <a:rPr lang="en-ID" smtClean="0"/>
              <a:t>28/12/2021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7E59C8-6B38-4F37-9F64-A6CAA86EA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A12902-CEBC-409F-BEA9-4457C9EC6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DA64-AF6B-4867-8031-68E28569EA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141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A03E0-0DED-4DDA-BE3D-745A9F80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D6DA7-634E-42E5-971A-441D4C445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ABF-4DC1-4974-9436-E766BF6B1342}" type="datetimeFigureOut">
              <a:rPr lang="en-ID" smtClean="0"/>
              <a:t>28/12/2021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5E9D1-94CC-4E77-877B-4C4E99A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01D13-5AD8-4CED-91E2-AA7A87AD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DA64-AF6B-4867-8031-68E28569EA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218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5E480-CB54-4D27-AF5B-E6E4D7DB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ABF-4DC1-4974-9436-E766BF6B1342}" type="datetimeFigureOut">
              <a:rPr lang="en-ID" smtClean="0"/>
              <a:t>28/12/2021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2745B-E7FE-41A7-8758-B2702F87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B4821-50F2-48BE-92D2-70ABA11D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DA64-AF6B-4867-8031-68E28569EA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317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9B47-287A-4A21-8AB7-13FDD0C54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64445-291F-4761-9FE8-347073BC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01233-27CE-454A-BCD0-0F15228F0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5E39E-DC8E-4AC7-9F9F-44C81E2D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ABF-4DC1-4974-9436-E766BF6B1342}" type="datetimeFigureOut">
              <a:rPr lang="en-ID" smtClean="0"/>
              <a:t>28/12/2021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EDB32-08D0-42F6-B220-6570E2D3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121AE-D360-45D2-B73A-2860035C0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DA64-AF6B-4867-8031-68E28569EA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148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6166-215D-464E-9BC1-593090FA4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16D298-6371-4973-A35D-8B031B94F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96D46-36DD-4327-A2D8-3734203B4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C5D72-B025-4964-8763-4B049B84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ABF-4DC1-4974-9436-E766BF6B1342}" type="datetimeFigureOut">
              <a:rPr lang="en-ID" smtClean="0"/>
              <a:t>28/12/2021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D5220-AB36-402F-835C-79DDD66D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660DF-0230-48E9-99BC-0D3970E3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DA64-AF6B-4867-8031-68E28569EA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074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7B3F0-42BE-4833-8C6F-BA22A3EF7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06E09-21C9-43F9-95C8-32D0EE3C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327B5-0EAA-491D-AC74-4D5E33DB4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17ABF-4DC1-4974-9436-E766BF6B1342}" type="datetimeFigureOut">
              <a:rPr lang="en-ID" smtClean="0"/>
              <a:t>28/12/2021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1F003-1BFE-44F8-9EDC-F843229E8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5A250-3A12-4487-BDE7-214AE1AB5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2DA64-AF6B-4867-8031-68E28569EA7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178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FB5A07-B165-43F2-8E6C-F1D3B0752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CA38FF-ADFA-4946-B32E-2297A79ABAE2}"/>
              </a:ext>
            </a:extLst>
          </p:cNvPr>
          <p:cNvSpPr/>
          <p:nvPr/>
        </p:nvSpPr>
        <p:spPr>
          <a:xfrm>
            <a:off x="1009816" y="1375576"/>
            <a:ext cx="2115047" cy="4929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Minggu</a:t>
            </a:r>
            <a:r>
              <a:rPr lang="en-US" sz="2800">
                <a:solidFill>
                  <a:schemeClr val="tx1"/>
                </a:solidFill>
              </a:rPr>
              <a:t> I</a:t>
            </a:r>
            <a:endParaRPr lang="en-ID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12631D-C82F-4932-9CEE-83DF7016DA22}"/>
              </a:ext>
            </a:extLst>
          </p:cNvPr>
          <p:cNvSpPr txBox="1"/>
          <p:nvPr/>
        </p:nvSpPr>
        <p:spPr>
          <a:xfrm>
            <a:off x="1009816" y="2658311"/>
            <a:ext cx="6997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>
                <a:solidFill>
                  <a:schemeClr val="bg1"/>
                </a:solidFill>
              </a:rPr>
              <a:t>MEMBANGUN</a:t>
            </a:r>
          </a:p>
          <a:p>
            <a:r>
              <a:rPr lang="en-ID" sz="6000" b="1" dirty="0">
                <a:solidFill>
                  <a:schemeClr val="bg1"/>
                </a:solidFill>
              </a:rPr>
              <a:t>KESEHATAN ROHANI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3D02B9-CE2B-4888-81B5-2DB88A1B5245}"/>
              </a:ext>
            </a:extLst>
          </p:cNvPr>
          <p:cNvSpPr txBox="1"/>
          <p:nvPr/>
        </p:nvSpPr>
        <p:spPr>
          <a:xfrm>
            <a:off x="1121134" y="4691270"/>
            <a:ext cx="423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1 PETRUS 1:22-25</a:t>
            </a:r>
          </a:p>
        </p:txBody>
      </p:sp>
    </p:spTree>
    <p:extLst>
      <p:ext uri="{BB962C8B-B14F-4D97-AF65-F5344CB8AC3E}">
        <p14:creationId xmlns:p14="http://schemas.microsoft.com/office/powerpoint/2010/main" val="111669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B95E5-5645-41EA-B3C4-24A4B41FD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C8F866-7D94-4A9A-81A9-192E83DAB1F4}"/>
              </a:ext>
            </a:extLst>
          </p:cNvPr>
          <p:cNvSpPr txBox="1"/>
          <p:nvPr/>
        </p:nvSpPr>
        <p:spPr>
          <a:xfrm>
            <a:off x="1407381" y="1825696"/>
            <a:ext cx="4985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“Karena </a:t>
            </a:r>
            <a:r>
              <a:rPr lang="en-ID" sz="2800" dirty="0" err="1">
                <a:solidFill>
                  <a:schemeClr val="bg1"/>
                </a:solidFill>
              </a:rPr>
              <a:t>kamu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telah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dilahirkan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kembali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bukan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dari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benih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fana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tetapi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dari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benih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tidak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fana</a:t>
            </a:r>
            <a:r>
              <a:rPr lang="en-ID" sz="2800" dirty="0">
                <a:solidFill>
                  <a:schemeClr val="bg1"/>
                </a:solidFill>
              </a:rPr>
              <a:t>, oleh </a:t>
            </a:r>
            <a:r>
              <a:rPr lang="en-ID" sz="2800" dirty="0" err="1">
                <a:solidFill>
                  <a:schemeClr val="bg1"/>
                </a:solidFill>
              </a:rPr>
              <a:t>firman</a:t>
            </a:r>
            <a:r>
              <a:rPr lang="en-ID" sz="2800" dirty="0">
                <a:solidFill>
                  <a:schemeClr val="bg1"/>
                </a:solidFill>
              </a:rPr>
              <a:t> Allah, yang </a:t>
            </a:r>
            <a:r>
              <a:rPr lang="en-ID" sz="2800" dirty="0" err="1">
                <a:solidFill>
                  <a:schemeClr val="bg1"/>
                </a:solidFill>
              </a:rPr>
              <a:t>hidup</a:t>
            </a:r>
            <a:r>
              <a:rPr lang="en-ID" sz="2800" dirty="0">
                <a:solidFill>
                  <a:schemeClr val="bg1"/>
                </a:solidFill>
              </a:rPr>
              <a:t> dan yang </a:t>
            </a:r>
            <a:r>
              <a:rPr lang="en-ID" sz="2800" dirty="0" err="1">
                <a:solidFill>
                  <a:schemeClr val="bg1"/>
                </a:solidFill>
              </a:rPr>
              <a:t>kekal</a:t>
            </a:r>
            <a:r>
              <a:rPr lang="en-ID" sz="2800" dirty="0">
                <a:solidFill>
                  <a:schemeClr val="bg1"/>
                </a:solidFill>
              </a:rPr>
              <a:t>.”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5AD2A-DEC1-4D79-AF8F-636E94116905}"/>
              </a:ext>
            </a:extLst>
          </p:cNvPr>
          <p:cNvSpPr txBox="1"/>
          <p:nvPr/>
        </p:nvSpPr>
        <p:spPr>
          <a:xfrm>
            <a:off x="1407381" y="4326835"/>
            <a:ext cx="423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>
                <a:solidFill>
                  <a:schemeClr val="bg1"/>
                </a:solidFill>
              </a:rPr>
              <a:t>1 Petrus 1:23</a:t>
            </a:r>
          </a:p>
        </p:txBody>
      </p:sp>
    </p:spTree>
    <p:extLst>
      <p:ext uri="{BB962C8B-B14F-4D97-AF65-F5344CB8AC3E}">
        <p14:creationId xmlns:p14="http://schemas.microsoft.com/office/powerpoint/2010/main" val="329915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F87215-092A-4503-B4AA-3F3A0E8DA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2945BB-2DC8-42E8-8B8F-CB74747E8FD1}"/>
              </a:ext>
            </a:extLst>
          </p:cNvPr>
          <p:cNvSpPr txBox="1"/>
          <p:nvPr/>
        </p:nvSpPr>
        <p:spPr>
          <a:xfrm>
            <a:off x="4898004" y="854710"/>
            <a:ext cx="66472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Rasul Petrus menginginkan orang-orang percaya di perantauan tetap sehat secara rohani, dalam artian hidup kudus, prima secara rohani dan tetap memiliki hubungan yang baik dengan Tuhan.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70720-6D5E-444A-A580-B6BEA3BEC601}"/>
              </a:ext>
            </a:extLst>
          </p:cNvPr>
          <p:cNvSpPr txBox="1"/>
          <p:nvPr/>
        </p:nvSpPr>
        <p:spPr>
          <a:xfrm>
            <a:off x="5454596" y="4441130"/>
            <a:ext cx="3943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Ada </a:t>
            </a:r>
            <a:r>
              <a:rPr lang="en-ID" sz="3200" b="1" dirty="0" err="1">
                <a:solidFill>
                  <a:schemeClr val="bg1"/>
                </a:solidFill>
              </a:rPr>
              <a:t>tiga</a:t>
            </a:r>
            <a:r>
              <a:rPr lang="en-ID" sz="3200" b="1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chemeClr val="bg1"/>
                </a:solidFill>
              </a:rPr>
              <a:t>hal</a:t>
            </a:r>
            <a:r>
              <a:rPr lang="en-ID" sz="3200" b="1" dirty="0">
                <a:solidFill>
                  <a:schemeClr val="bg1"/>
                </a:solidFill>
              </a:rPr>
              <a:t> yang </a:t>
            </a:r>
            <a:r>
              <a:rPr lang="en-ID" sz="3200" b="1" dirty="0" err="1">
                <a:solidFill>
                  <a:schemeClr val="bg1"/>
                </a:solidFill>
              </a:rPr>
              <a:t>diajarkan</a:t>
            </a:r>
            <a:r>
              <a:rPr lang="en-ID" sz="3200" b="1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chemeClr val="bg1"/>
                </a:solidFill>
              </a:rPr>
              <a:t>rasul</a:t>
            </a:r>
            <a:r>
              <a:rPr lang="en-ID" sz="3200" b="1" dirty="0">
                <a:solidFill>
                  <a:schemeClr val="bg1"/>
                </a:solidFill>
              </a:rPr>
              <a:t> Petrus</a:t>
            </a:r>
          </a:p>
        </p:txBody>
      </p:sp>
    </p:spTree>
    <p:extLst>
      <p:ext uri="{BB962C8B-B14F-4D97-AF65-F5344CB8AC3E}">
        <p14:creationId xmlns:p14="http://schemas.microsoft.com/office/powerpoint/2010/main" val="372674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5F56F4-9F9A-4597-ADE0-2DE6C6E29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5FEF69-F32D-49DA-A195-8826715FE933}"/>
              </a:ext>
            </a:extLst>
          </p:cNvPr>
          <p:cNvSpPr txBox="1"/>
          <p:nvPr/>
        </p:nvSpPr>
        <p:spPr>
          <a:xfrm>
            <a:off x="2178658" y="2833446"/>
            <a:ext cx="6368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“</a:t>
            </a:r>
            <a:r>
              <a:rPr lang="en-ID" sz="2800" dirty="0" err="1">
                <a:solidFill>
                  <a:schemeClr val="bg1"/>
                </a:solidFill>
              </a:rPr>
              <a:t>Sebab</a:t>
            </a:r>
            <a:r>
              <a:rPr lang="en-ID" sz="2800" dirty="0">
                <a:solidFill>
                  <a:schemeClr val="bg1"/>
                </a:solidFill>
              </a:rPr>
              <a:t>: "</a:t>
            </a:r>
            <a:r>
              <a:rPr lang="en-ID" sz="2800" dirty="0" err="1">
                <a:solidFill>
                  <a:schemeClr val="bg1"/>
                </a:solidFill>
              </a:rPr>
              <a:t>Semua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hidup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adalah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seperti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rumput</a:t>
            </a:r>
            <a:r>
              <a:rPr lang="en-ID" sz="2800" dirty="0">
                <a:solidFill>
                  <a:schemeClr val="bg1"/>
                </a:solidFill>
              </a:rPr>
              <a:t> dan </a:t>
            </a:r>
            <a:r>
              <a:rPr lang="en-ID" sz="2800" dirty="0" err="1">
                <a:solidFill>
                  <a:schemeClr val="bg1"/>
                </a:solidFill>
              </a:rPr>
              <a:t>segala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kemuliaannya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seperti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bunga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rumput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rumput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menjadi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kering</a:t>
            </a:r>
            <a:r>
              <a:rPr lang="en-ID" sz="2800" dirty="0">
                <a:solidFill>
                  <a:schemeClr val="bg1"/>
                </a:solidFill>
              </a:rPr>
              <a:t>, dan </a:t>
            </a:r>
            <a:r>
              <a:rPr lang="en-ID" sz="2800" dirty="0" err="1">
                <a:solidFill>
                  <a:schemeClr val="bg1"/>
                </a:solidFill>
              </a:rPr>
              <a:t>bunga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gugur</a:t>
            </a:r>
            <a:r>
              <a:rPr lang="en-ID" sz="2800" dirty="0">
                <a:solidFill>
                  <a:schemeClr val="bg1"/>
                </a:solidFill>
              </a:rPr>
              <a:t>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E8AA4-BAE7-426F-B114-17206BD695A7}"/>
              </a:ext>
            </a:extLst>
          </p:cNvPr>
          <p:cNvSpPr txBox="1"/>
          <p:nvPr/>
        </p:nvSpPr>
        <p:spPr>
          <a:xfrm>
            <a:off x="2178658" y="4861420"/>
            <a:ext cx="423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>
                <a:solidFill>
                  <a:schemeClr val="bg1"/>
                </a:solidFill>
              </a:rPr>
              <a:t>1 Petrus 1:24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6A9EB6-5F34-43A5-93F0-2C0689E0EE53}"/>
              </a:ext>
            </a:extLst>
          </p:cNvPr>
          <p:cNvSpPr/>
          <p:nvPr/>
        </p:nvSpPr>
        <p:spPr>
          <a:xfrm>
            <a:off x="2231664" y="1899969"/>
            <a:ext cx="6315987" cy="492981"/>
          </a:xfrm>
          <a:prstGeom prst="roundRect">
            <a:avLst/>
          </a:prstGeom>
          <a:solidFill>
            <a:srgbClr val="CFB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SADARI: HIDUP DI BUMI INI SEMENTARA</a:t>
            </a:r>
            <a:endParaRPr lang="en-ID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52270B-40DC-4F24-88F0-BB4ACDE35D86}"/>
              </a:ext>
            </a:extLst>
          </p:cNvPr>
          <p:cNvSpPr txBox="1"/>
          <p:nvPr/>
        </p:nvSpPr>
        <p:spPr>
          <a:xfrm>
            <a:off x="144449" y="972450"/>
            <a:ext cx="1429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dirty="0"/>
              <a:t>01</a:t>
            </a:r>
            <a:endParaRPr lang="en-ID" sz="9600" b="1" dirty="0"/>
          </a:p>
        </p:txBody>
      </p:sp>
    </p:spTree>
    <p:extLst>
      <p:ext uri="{BB962C8B-B14F-4D97-AF65-F5344CB8AC3E}">
        <p14:creationId xmlns:p14="http://schemas.microsoft.com/office/powerpoint/2010/main" val="40074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EF70F8-E819-4137-8EF4-AE52A43D0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84722A-18E7-4FCC-B317-0794A6D14CB6}"/>
              </a:ext>
            </a:extLst>
          </p:cNvPr>
          <p:cNvSpPr txBox="1"/>
          <p:nvPr/>
        </p:nvSpPr>
        <p:spPr>
          <a:xfrm>
            <a:off x="3729162" y="1042855"/>
            <a:ext cx="77366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chemeClr val="bg1"/>
                </a:solidFill>
              </a:rPr>
              <a:t>Kalau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menyadari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bahwa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hidup</a:t>
            </a:r>
            <a:r>
              <a:rPr lang="en-ID" sz="3200" dirty="0">
                <a:solidFill>
                  <a:schemeClr val="bg1"/>
                </a:solidFill>
              </a:rPr>
              <a:t> di dunia </a:t>
            </a:r>
            <a:r>
              <a:rPr lang="en-ID" sz="3200" dirty="0" err="1">
                <a:solidFill>
                  <a:schemeClr val="bg1"/>
                </a:solidFill>
              </a:rPr>
              <a:t>ini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sementara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tidak</a:t>
            </a:r>
            <a:r>
              <a:rPr lang="en-ID" sz="3200" dirty="0">
                <a:solidFill>
                  <a:schemeClr val="bg1"/>
                </a:solidFill>
              </a:rPr>
              <a:t> lama, </a:t>
            </a:r>
            <a:r>
              <a:rPr lang="en-ID" sz="3200" dirty="0" err="1">
                <a:solidFill>
                  <a:schemeClr val="bg1"/>
                </a:solidFill>
              </a:rPr>
              <a:t>maka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alangkah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baiknya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diisi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tujuan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kekal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bisa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berdampak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bagi</a:t>
            </a:r>
            <a:r>
              <a:rPr lang="en-ID" sz="3200" dirty="0">
                <a:solidFill>
                  <a:schemeClr val="bg1"/>
                </a:solidFill>
              </a:rPr>
              <a:t> orang lain.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A9954-C5C1-4746-8710-070C7802DE0E}"/>
              </a:ext>
            </a:extLst>
          </p:cNvPr>
          <p:cNvSpPr txBox="1"/>
          <p:nvPr/>
        </p:nvSpPr>
        <p:spPr>
          <a:xfrm>
            <a:off x="4125279" y="3551071"/>
            <a:ext cx="59377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rgbClr val="CFB463"/>
                </a:solidFill>
              </a:rPr>
              <a:t>Seperti</a:t>
            </a:r>
            <a:r>
              <a:rPr lang="en-ID" sz="3200" dirty="0">
                <a:solidFill>
                  <a:srgbClr val="CFB463"/>
                </a:solidFill>
              </a:rPr>
              <a:t> </a:t>
            </a:r>
            <a:r>
              <a:rPr lang="en-ID" sz="3200" dirty="0" err="1">
                <a:solidFill>
                  <a:srgbClr val="CFB463"/>
                </a:solidFill>
              </a:rPr>
              <a:t>tanaman</a:t>
            </a:r>
            <a:r>
              <a:rPr lang="en-ID" sz="3200" dirty="0">
                <a:solidFill>
                  <a:srgbClr val="CFB463"/>
                </a:solidFill>
              </a:rPr>
              <a:t> </a:t>
            </a:r>
            <a:r>
              <a:rPr lang="en-ID" sz="3200" dirty="0" err="1">
                <a:solidFill>
                  <a:srgbClr val="CFB463"/>
                </a:solidFill>
              </a:rPr>
              <a:t>bunga</a:t>
            </a:r>
            <a:r>
              <a:rPr lang="en-ID" sz="3200" dirty="0">
                <a:solidFill>
                  <a:srgbClr val="CFB463"/>
                </a:solidFill>
              </a:rPr>
              <a:t>, </a:t>
            </a:r>
            <a:r>
              <a:rPr lang="en-ID" sz="3200" dirty="0" err="1">
                <a:solidFill>
                  <a:srgbClr val="CFB463"/>
                </a:solidFill>
              </a:rPr>
              <a:t>meskipun</a:t>
            </a:r>
            <a:r>
              <a:rPr lang="en-ID" sz="3200" dirty="0">
                <a:solidFill>
                  <a:srgbClr val="CFB463"/>
                </a:solidFill>
              </a:rPr>
              <a:t> </a:t>
            </a:r>
            <a:r>
              <a:rPr lang="en-ID" sz="3200" dirty="0" err="1">
                <a:solidFill>
                  <a:srgbClr val="CFB463"/>
                </a:solidFill>
              </a:rPr>
              <a:t>hanya</a:t>
            </a:r>
            <a:r>
              <a:rPr lang="en-ID" sz="3200" dirty="0">
                <a:solidFill>
                  <a:srgbClr val="CFB463"/>
                </a:solidFill>
              </a:rPr>
              <a:t> </a:t>
            </a:r>
            <a:r>
              <a:rPr lang="en-ID" sz="3200" dirty="0" err="1">
                <a:solidFill>
                  <a:srgbClr val="CFB463"/>
                </a:solidFill>
              </a:rPr>
              <a:t>sebentar</a:t>
            </a:r>
            <a:r>
              <a:rPr lang="en-ID" sz="3200" dirty="0">
                <a:solidFill>
                  <a:srgbClr val="CFB463"/>
                </a:solidFill>
              </a:rPr>
              <a:t> </a:t>
            </a:r>
            <a:r>
              <a:rPr lang="en-ID" sz="3200" dirty="0" err="1">
                <a:solidFill>
                  <a:srgbClr val="CFB463"/>
                </a:solidFill>
              </a:rPr>
              <a:t>tapi</a:t>
            </a:r>
            <a:r>
              <a:rPr lang="en-ID" sz="3200" dirty="0">
                <a:solidFill>
                  <a:srgbClr val="CFB463"/>
                </a:solidFill>
              </a:rPr>
              <a:t> </a:t>
            </a:r>
            <a:r>
              <a:rPr lang="en-ID" sz="3200" dirty="0" err="1">
                <a:solidFill>
                  <a:srgbClr val="CFB463"/>
                </a:solidFill>
              </a:rPr>
              <a:t>keindahannya</a:t>
            </a:r>
            <a:r>
              <a:rPr lang="en-ID" sz="3200" dirty="0">
                <a:solidFill>
                  <a:srgbClr val="CFB463"/>
                </a:solidFill>
              </a:rPr>
              <a:t> </a:t>
            </a:r>
            <a:r>
              <a:rPr lang="en-ID" sz="3200" dirty="0" err="1">
                <a:solidFill>
                  <a:srgbClr val="CFB463"/>
                </a:solidFill>
              </a:rPr>
              <a:t>membuat</a:t>
            </a:r>
            <a:r>
              <a:rPr lang="en-ID" sz="3200" dirty="0">
                <a:solidFill>
                  <a:srgbClr val="CFB463"/>
                </a:solidFill>
              </a:rPr>
              <a:t> orang </a:t>
            </a:r>
            <a:r>
              <a:rPr lang="en-ID" sz="3200" dirty="0" err="1">
                <a:solidFill>
                  <a:srgbClr val="CFB463"/>
                </a:solidFill>
              </a:rPr>
              <a:t>mengagumi</a:t>
            </a:r>
            <a:r>
              <a:rPr lang="en-ID" sz="3200" dirty="0">
                <a:solidFill>
                  <a:srgbClr val="CFB463"/>
                </a:solidFill>
              </a:rPr>
              <a:t> dan </a:t>
            </a:r>
            <a:r>
              <a:rPr lang="en-ID" sz="3200" dirty="0" err="1">
                <a:solidFill>
                  <a:srgbClr val="CFB463"/>
                </a:solidFill>
              </a:rPr>
              <a:t>memuliakan</a:t>
            </a:r>
            <a:r>
              <a:rPr lang="en-ID" sz="3200" dirty="0">
                <a:solidFill>
                  <a:srgbClr val="CFB463"/>
                </a:solidFill>
              </a:rPr>
              <a:t> Allah Sang </a:t>
            </a:r>
            <a:r>
              <a:rPr lang="en-ID" sz="3200" dirty="0" err="1">
                <a:solidFill>
                  <a:srgbClr val="CFB463"/>
                </a:solidFill>
              </a:rPr>
              <a:t>Pencipta</a:t>
            </a:r>
            <a:r>
              <a:rPr lang="en-ID" sz="3200" dirty="0">
                <a:solidFill>
                  <a:srgbClr val="CFB463"/>
                </a:solidFill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07830C-8B7E-4D82-8485-79E042E6DDD6}"/>
              </a:ext>
            </a:extLst>
          </p:cNvPr>
          <p:cNvSpPr/>
          <p:nvPr/>
        </p:nvSpPr>
        <p:spPr>
          <a:xfrm>
            <a:off x="3729162" y="3551071"/>
            <a:ext cx="127222" cy="2062103"/>
          </a:xfrm>
          <a:prstGeom prst="rect">
            <a:avLst/>
          </a:prstGeom>
          <a:solidFill>
            <a:srgbClr val="CFB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393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1589DA-5BB0-470D-9C0E-D7BA21793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E5D345-F8FE-4526-84BD-6A902F40F3EB}"/>
              </a:ext>
            </a:extLst>
          </p:cNvPr>
          <p:cNvSpPr txBox="1"/>
          <p:nvPr/>
        </p:nvSpPr>
        <p:spPr>
          <a:xfrm>
            <a:off x="2178658" y="2833446"/>
            <a:ext cx="63689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“</a:t>
            </a:r>
            <a:r>
              <a:rPr lang="en-ID" sz="2800" dirty="0" err="1">
                <a:solidFill>
                  <a:schemeClr val="bg1"/>
                </a:solidFill>
              </a:rPr>
              <a:t>tetapi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firman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Tuhan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tetap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untuk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selama-lamanya</a:t>
            </a:r>
            <a:r>
              <a:rPr lang="en-ID" sz="2800" dirty="0">
                <a:solidFill>
                  <a:schemeClr val="bg1"/>
                </a:solidFill>
              </a:rPr>
              <a:t>." </a:t>
            </a:r>
            <a:r>
              <a:rPr lang="en-ID" sz="2800" dirty="0" err="1">
                <a:solidFill>
                  <a:schemeClr val="bg1"/>
                </a:solidFill>
              </a:rPr>
              <a:t>Inilah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firman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disampaikan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Injil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kepada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kamu</a:t>
            </a:r>
            <a:r>
              <a:rPr lang="en-ID" sz="2800" dirty="0">
                <a:solidFill>
                  <a:schemeClr val="bg1"/>
                </a:solidFill>
              </a:rPr>
              <a:t>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35F77-4B41-4646-BDAA-1E38D318FC88}"/>
              </a:ext>
            </a:extLst>
          </p:cNvPr>
          <p:cNvSpPr txBox="1"/>
          <p:nvPr/>
        </p:nvSpPr>
        <p:spPr>
          <a:xfrm>
            <a:off x="2178658" y="4479757"/>
            <a:ext cx="423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>
                <a:solidFill>
                  <a:schemeClr val="bg1"/>
                </a:solidFill>
              </a:rPr>
              <a:t>1 Petrus 1:25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5D77EC-E2E6-4067-8FDD-3CA08CE9846C}"/>
              </a:ext>
            </a:extLst>
          </p:cNvPr>
          <p:cNvSpPr/>
          <p:nvPr/>
        </p:nvSpPr>
        <p:spPr>
          <a:xfrm>
            <a:off x="2231664" y="1899969"/>
            <a:ext cx="6315987" cy="492981"/>
          </a:xfrm>
          <a:prstGeom prst="roundRect">
            <a:avLst/>
          </a:prstGeom>
          <a:solidFill>
            <a:srgbClr val="CFB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TERIMA: FIRMAN ALLAH YANG KEKAL</a:t>
            </a:r>
            <a:endParaRPr lang="en-ID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1002C-F021-4198-94D6-CC37096EF3AD}"/>
              </a:ext>
            </a:extLst>
          </p:cNvPr>
          <p:cNvSpPr txBox="1"/>
          <p:nvPr/>
        </p:nvSpPr>
        <p:spPr>
          <a:xfrm>
            <a:off x="144449" y="972450"/>
            <a:ext cx="1429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dirty="0"/>
              <a:t>02</a:t>
            </a:r>
            <a:endParaRPr lang="en-ID" sz="9600" b="1" dirty="0"/>
          </a:p>
        </p:txBody>
      </p:sp>
    </p:spTree>
    <p:extLst>
      <p:ext uri="{BB962C8B-B14F-4D97-AF65-F5344CB8AC3E}">
        <p14:creationId xmlns:p14="http://schemas.microsoft.com/office/powerpoint/2010/main" val="74876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357EC6F-4E6A-40E4-98C6-CA1A5E7CD976}"/>
              </a:ext>
            </a:extLst>
          </p:cNvPr>
          <p:cNvGrpSpPr/>
          <p:nvPr/>
        </p:nvGrpSpPr>
        <p:grpSpPr>
          <a:xfrm>
            <a:off x="952" y="0"/>
            <a:ext cx="12190095" cy="6858000"/>
            <a:chOff x="952" y="0"/>
            <a:chExt cx="12190095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058D680-F771-467B-9498-C30795C9A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" y="0"/>
              <a:ext cx="12190095" cy="6858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40162B2-BFF9-46AA-8950-08B955E0B911}"/>
                </a:ext>
              </a:extLst>
            </p:cNvPr>
            <p:cNvSpPr/>
            <p:nvPr/>
          </p:nvSpPr>
          <p:spPr>
            <a:xfrm>
              <a:off x="2210463" y="1852654"/>
              <a:ext cx="8468139" cy="2568271"/>
            </a:xfrm>
            <a:prstGeom prst="rect">
              <a:avLst/>
            </a:prstGeom>
            <a:solidFill>
              <a:srgbClr val="020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020202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1D74BE0-A77E-48DC-BC4D-FCE95126F38F}"/>
              </a:ext>
            </a:extLst>
          </p:cNvPr>
          <p:cNvSpPr txBox="1"/>
          <p:nvPr/>
        </p:nvSpPr>
        <p:spPr>
          <a:xfrm>
            <a:off x="1786392" y="1389476"/>
            <a:ext cx="8619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 err="1">
                <a:solidFill>
                  <a:schemeClr val="bg1"/>
                </a:solidFill>
              </a:rPr>
              <a:t>Manusia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hidup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dosa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mustahil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memiliki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hidup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berbahagia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kekekalan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b="1" dirty="0" err="1">
                <a:solidFill>
                  <a:schemeClr val="bg1"/>
                </a:solidFill>
              </a:rPr>
              <a:t>Firman</a:t>
            </a:r>
            <a:r>
              <a:rPr lang="en-ID" sz="3200" b="1" dirty="0">
                <a:solidFill>
                  <a:schemeClr val="bg1"/>
                </a:solidFill>
              </a:rPr>
              <a:t> Allah </a:t>
            </a:r>
            <a:r>
              <a:rPr lang="en-ID" sz="3200" b="1" dirty="0" err="1">
                <a:solidFill>
                  <a:schemeClr val="bg1"/>
                </a:solidFill>
              </a:rPr>
              <a:t>itu</a:t>
            </a:r>
            <a:r>
              <a:rPr lang="en-ID" sz="3200" b="1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chemeClr val="bg1"/>
                </a:solidFill>
              </a:rPr>
              <a:t>hidup</a:t>
            </a:r>
            <a:r>
              <a:rPr lang="en-ID" sz="3200" b="1" dirty="0">
                <a:solidFill>
                  <a:schemeClr val="bg1"/>
                </a:solidFill>
              </a:rPr>
              <a:t> dan </a:t>
            </a:r>
            <a:r>
              <a:rPr lang="en-ID" sz="3200" b="1" dirty="0" err="1">
                <a:solidFill>
                  <a:schemeClr val="bg1"/>
                </a:solidFill>
              </a:rPr>
              <a:t>kekal</a:t>
            </a:r>
            <a:r>
              <a:rPr lang="en-ID" sz="32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18287-4A48-4104-970D-ED293DC951D5}"/>
              </a:ext>
            </a:extLst>
          </p:cNvPr>
          <p:cNvSpPr txBox="1"/>
          <p:nvPr/>
        </p:nvSpPr>
        <p:spPr>
          <a:xfrm>
            <a:off x="854101" y="3591265"/>
            <a:ext cx="104837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400" b="1" dirty="0" err="1">
                <a:solidFill>
                  <a:srgbClr val="CFB463"/>
                </a:solidFill>
              </a:rPr>
              <a:t>Tuhan</a:t>
            </a:r>
            <a:r>
              <a:rPr lang="en-ID" sz="4400" b="1" dirty="0">
                <a:solidFill>
                  <a:srgbClr val="CFB463"/>
                </a:solidFill>
              </a:rPr>
              <a:t> </a:t>
            </a:r>
            <a:r>
              <a:rPr lang="en-ID" sz="4400" b="1" dirty="0" err="1">
                <a:solidFill>
                  <a:srgbClr val="CFB463"/>
                </a:solidFill>
              </a:rPr>
              <a:t>berjanji</a:t>
            </a:r>
            <a:r>
              <a:rPr lang="en-ID" sz="4400" b="1" dirty="0">
                <a:solidFill>
                  <a:srgbClr val="CFB463"/>
                </a:solidFill>
              </a:rPr>
              <a:t> </a:t>
            </a:r>
            <a:r>
              <a:rPr lang="en-ID" sz="4400" b="1" dirty="0" err="1">
                <a:solidFill>
                  <a:srgbClr val="CFB463"/>
                </a:solidFill>
              </a:rPr>
              <a:t>setiap</a:t>
            </a:r>
            <a:r>
              <a:rPr lang="en-ID" sz="4400" b="1" dirty="0">
                <a:solidFill>
                  <a:srgbClr val="CFB463"/>
                </a:solidFill>
              </a:rPr>
              <a:t> orang yang </a:t>
            </a:r>
            <a:r>
              <a:rPr lang="en-ID" sz="4400" b="1" dirty="0" err="1">
                <a:solidFill>
                  <a:srgbClr val="CFB463"/>
                </a:solidFill>
              </a:rPr>
              <a:t>menerima</a:t>
            </a:r>
            <a:r>
              <a:rPr lang="en-ID" sz="4400" b="1" dirty="0">
                <a:solidFill>
                  <a:srgbClr val="CFB463"/>
                </a:solidFill>
              </a:rPr>
              <a:t> </a:t>
            </a:r>
            <a:r>
              <a:rPr lang="en-ID" sz="4400" b="1" dirty="0" err="1">
                <a:solidFill>
                  <a:srgbClr val="CFB463"/>
                </a:solidFill>
              </a:rPr>
              <a:t>firman</a:t>
            </a:r>
            <a:r>
              <a:rPr lang="en-ID" sz="4400" b="1" dirty="0">
                <a:solidFill>
                  <a:srgbClr val="CFB463"/>
                </a:solidFill>
              </a:rPr>
              <a:t> </a:t>
            </a:r>
            <a:r>
              <a:rPr lang="en-ID" sz="4400" b="1" dirty="0" err="1">
                <a:solidFill>
                  <a:srgbClr val="CFB463"/>
                </a:solidFill>
              </a:rPr>
              <a:t>Tuhan</a:t>
            </a:r>
            <a:r>
              <a:rPr lang="en-ID" sz="4400" b="1" dirty="0">
                <a:solidFill>
                  <a:srgbClr val="CFB463"/>
                </a:solidFill>
              </a:rPr>
              <a:t> </a:t>
            </a:r>
            <a:r>
              <a:rPr lang="en-ID" sz="4400" b="1" dirty="0" err="1">
                <a:solidFill>
                  <a:srgbClr val="CFB463"/>
                </a:solidFill>
              </a:rPr>
              <a:t>akan</a:t>
            </a:r>
            <a:r>
              <a:rPr lang="en-ID" sz="4400" b="1" dirty="0">
                <a:solidFill>
                  <a:srgbClr val="CFB463"/>
                </a:solidFill>
              </a:rPr>
              <a:t> </a:t>
            </a:r>
            <a:r>
              <a:rPr lang="en-ID" sz="4400" b="1" dirty="0" err="1">
                <a:solidFill>
                  <a:srgbClr val="CFB463"/>
                </a:solidFill>
              </a:rPr>
              <a:t>dilahirkan</a:t>
            </a:r>
            <a:r>
              <a:rPr lang="en-ID" sz="4400" b="1" dirty="0">
                <a:solidFill>
                  <a:srgbClr val="CFB463"/>
                </a:solidFill>
              </a:rPr>
              <a:t> </a:t>
            </a:r>
            <a:r>
              <a:rPr lang="en-ID" sz="4400" b="1" dirty="0" err="1">
                <a:solidFill>
                  <a:srgbClr val="CFB463"/>
                </a:solidFill>
              </a:rPr>
              <a:t>kembali</a:t>
            </a:r>
            <a:r>
              <a:rPr lang="en-ID" sz="4400" b="1" dirty="0">
                <a:solidFill>
                  <a:srgbClr val="CFB463"/>
                </a:solidFill>
              </a:rPr>
              <a:t> dan </a:t>
            </a:r>
            <a:r>
              <a:rPr lang="en-ID" sz="4400" b="1" dirty="0" err="1">
                <a:solidFill>
                  <a:srgbClr val="CFB463"/>
                </a:solidFill>
              </a:rPr>
              <a:t>memiliki</a:t>
            </a:r>
            <a:r>
              <a:rPr lang="en-ID" sz="4400" b="1" dirty="0">
                <a:solidFill>
                  <a:srgbClr val="CFB463"/>
                </a:solidFill>
              </a:rPr>
              <a:t> </a:t>
            </a:r>
            <a:r>
              <a:rPr lang="en-ID" sz="4400" b="1" dirty="0" err="1">
                <a:solidFill>
                  <a:srgbClr val="CFB463"/>
                </a:solidFill>
              </a:rPr>
              <a:t>kekekalan</a:t>
            </a:r>
            <a:r>
              <a:rPr lang="en-ID" sz="4400" b="1" dirty="0">
                <a:solidFill>
                  <a:srgbClr val="CFB463"/>
                </a:solidFill>
              </a:rPr>
              <a:t> </a:t>
            </a:r>
            <a:r>
              <a:rPr lang="en-ID" sz="4400" b="1" dirty="0" err="1">
                <a:solidFill>
                  <a:srgbClr val="CFB463"/>
                </a:solidFill>
              </a:rPr>
              <a:t>dari</a:t>
            </a:r>
            <a:r>
              <a:rPr lang="en-ID" sz="4400" b="1" dirty="0">
                <a:solidFill>
                  <a:srgbClr val="CFB463"/>
                </a:solidFill>
              </a:rPr>
              <a:t> Allah yang </a:t>
            </a:r>
            <a:r>
              <a:rPr lang="en-ID" sz="4400" b="1" dirty="0" err="1">
                <a:solidFill>
                  <a:srgbClr val="CFB463"/>
                </a:solidFill>
              </a:rPr>
              <a:t>kekal</a:t>
            </a:r>
            <a:r>
              <a:rPr lang="en-ID" sz="4400" b="1" dirty="0">
                <a:solidFill>
                  <a:srgbClr val="CFB463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695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BDD85A-5672-4478-8BDC-1B1FD6927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E76206-9123-4BDD-9CC4-B674C6276795}"/>
              </a:ext>
            </a:extLst>
          </p:cNvPr>
          <p:cNvSpPr txBox="1"/>
          <p:nvPr/>
        </p:nvSpPr>
        <p:spPr>
          <a:xfrm>
            <a:off x="2178658" y="2833446"/>
            <a:ext cx="76809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>
                <a:solidFill>
                  <a:schemeClr val="bg1"/>
                </a:solidFill>
              </a:rPr>
              <a:t>“Karena </a:t>
            </a:r>
            <a:r>
              <a:rPr lang="en-ID" sz="2800" dirty="0" err="1">
                <a:solidFill>
                  <a:schemeClr val="bg1"/>
                </a:solidFill>
              </a:rPr>
              <a:t>kamu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telah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menyucikan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dirimu</a:t>
            </a:r>
            <a:r>
              <a:rPr lang="en-ID" sz="2800" dirty="0">
                <a:solidFill>
                  <a:schemeClr val="bg1"/>
                </a:solidFill>
              </a:rPr>
              <a:t> oleh </a:t>
            </a:r>
            <a:r>
              <a:rPr lang="en-ID" sz="2800" dirty="0" err="1">
                <a:solidFill>
                  <a:schemeClr val="bg1"/>
                </a:solidFill>
              </a:rPr>
              <a:t>ketaatan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kepada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kebenaran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sehingga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kamu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dapat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mengamalkan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kasih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persaudaraan</a:t>
            </a:r>
            <a:r>
              <a:rPr lang="en-ID" sz="2800" dirty="0">
                <a:solidFill>
                  <a:schemeClr val="bg1"/>
                </a:solidFill>
              </a:rPr>
              <a:t> yang </a:t>
            </a:r>
            <a:r>
              <a:rPr lang="en-ID" sz="2800" dirty="0" err="1">
                <a:solidFill>
                  <a:schemeClr val="bg1"/>
                </a:solidFill>
              </a:rPr>
              <a:t>tulus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ikhlas</a:t>
            </a:r>
            <a:r>
              <a:rPr lang="en-ID" sz="2800" dirty="0">
                <a:solidFill>
                  <a:schemeClr val="bg1"/>
                </a:solidFill>
              </a:rPr>
              <a:t>, </a:t>
            </a:r>
            <a:r>
              <a:rPr lang="en-ID" sz="2800" dirty="0" err="1">
                <a:solidFill>
                  <a:schemeClr val="bg1"/>
                </a:solidFill>
              </a:rPr>
              <a:t>hendaklah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kamu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bersungguh-sungguh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saling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mengasihi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dengan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segenap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hatimu</a:t>
            </a:r>
            <a:r>
              <a:rPr lang="en-ID" sz="2800" dirty="0">
                <a:solidFill>
                  <a:schemeClr val="bg1"/>
                </a:solidFill>
              </a:rPr>
              <a:t>.”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064CC-2400-421A-AB25-F369E3571E8E}"/>
              </a:ext>
            </a:extLst>
          </p:cNvPr>
          <p:cNvSpPr txBox="1"/>
          <p:nvPr/>
        </p:nvSpPr>
        <p:spPr>
          <a:xfrm>
            <a:off x="2178658" y="5184277"/>
            <a:ext cx="423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>
                <a:solidFill>
                  <a:schemeClr val="bg1"/>
                </a:solidFill>
              </a:rPr>
              <a:t>1 Petrus 1:22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FBEBF6-C37A-45E3-9335-CC5B2704DF53}"/>
              </a:ext>
            </a:extLst>
          </p:cNvPr>
          <p:cNvSpPr/>
          <p:nvPr/>
        </p:nvSpPr>
        <p:spPr>
          <a:xfrm>
            <a:off x="2231664" y="1899969"/>
            <a:ext cx="7627953" cy="492981"/>
          </a:xfrm>
          <a:prstGeom prst="roundRect">
            <a:avLst/>
          </a:prstGeom>
          <a:solidFill>
            <a:srgbClr val="CFB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tx1"/>
                </a:solidFill>
              </a:rPr>
              <a:t>LAKUKAN: KASIH PERSAUDARAAN YANG TULUS</a:t>
            </a:r>
            <a:endParaRPr lang="en-ID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BFD44-2E55-47D3-8014-566392B95290}"/>
              </a:ext>
            </a:extLst>
          </p:cNvPr>
          <p:cNvSpPr txBox="1"/>
          <p:nvPr/>
        </p:nvSpPr>
        <p:spPr>
          <a:xfrm>
            <a:off x="144449" y="972450"/>
            <a:ext cx="1429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dirty="0"/>
              <a:t>03</a:t>
            </a:r>
            <a:endParaRPr lang="en-ID" sz="9600" b="1" dirty="0"/>
          </a:p>
        </p:txBody>
      </p:sp>
    </p:spTree>
    <p:extLst>
      <p:ext uri="{BB962C8B-B14F-4D97-AF65-F5344CB8AC3E}">
        <p14:creationId xmlns:p14="http://schemas.microsoft.com/office/powerpoint/2010/main" val="389041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BB979C-C5E8-43F6-9CB3-93DC853CF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D6CC46-C822-440D-979B-0E5CF310D9DF}"/>
              </a:ext>
            </a:extLst>
          </p:cNvPr>
          <p:cNvSpPr txBox="1"/>
          <p:nvPr/>
        </p:nvSpPr>
        <p:spPr>
          <a:xfrm>
            <a:off x="802086" y="982151"/>
            <a:ext cx="77535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>
                <a:solidFill>
                  <a:schemeClr val="bg1"/>
                </a:solidFill>
              </a:rPr>
              <a:t>Agar </a:t>
            </a:r>
            <a:r>
              <a:rPr lang="en-ID" sz="3200" dirty="0" err="1">
                <a:solidFill>
                  <a:schemeClr val="bg1"/>
                </a:solidFill>
              </a:rPr>
              <a:t>memiliki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rohani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sehat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harus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mengamalkan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kasih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persaudaraan</a:t>
            </a:r>
            <a:r>
              <a:rPr lang="en-ID" sz="3200" dirty="0">
                <a:solidFill>
                  <a:schemeClr val="bg1"/>
                </a:solidFill>
              </a:rPr>
              <a:t>. Kasih yang </a:t>
            </a:r>
            <a:r>
              <a:rPr lang="en-ID" sz="3200" dirty="0" err="1">
                <a:solidFill>
                  <a:schemeClr val="bg1"/>
                </a:solidFill>
              </a:rPr>
              <a:t>sejati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diberikan</a:t>
            </a:r>
            <a:r>
              <a:rPr lang="en-ID" sz="3200" dirty="0">
                <a:solidFill>
                  <a:schemeClr val="bg1"/>
                </a:solidFill>
              </a:rPr>
              <a:t> oleh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Yesus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kepada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setiap</a:t>
            </a:r>
            <a:r>
              <a:rPr lang="en-ID" sz="3200" dirty="0">
                <a:solidFill>
                  <a:schemeClr val="bg1"/>
                </a:solidFill>
              </a:rPr>
              <a:t> orang yang </a:t>
            </a:r>
            <a:r>
              <a:rPr lang="en-ID" sz="3200" dirty="0" err="1">
                <a:solidFill>
                  <a:schemeClr val="bg1"/>
                </a:solidFill>
              </a:rPr>
              <a:t>percaya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24DFE7-FC13-4D62-8BE2-4B4107A68EB9}"/>
              </a:ext>
            </a:extLst>
          </p:cNvPr>
          <p:cNvSpPr txBox="1"/>
          <p:nvPr/>
        </p:nvSpPr>
        <p:spPr>
          <a:xfrm>
            <a:off x="3934447" y="4287698"/>
            <a:ext cx="72371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rgbClr val="CFB463"/>
                </a:solidFill>
              </a:rPr>
              <a:t>Dan ketika orang yang percaya itu mengalirkan kasih tersebut kepada orang lain, maka kasih Allah akan semakin sempurna dalam diri orang tersebut</a:t>
            </a:r>
            <a:endParaRPr lang="en-ID" sz="3200" b="1" dirty="0">
              <a:solidFill>
                <a:srgbClr val="CFB4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53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313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Fransiska Putri</dc:creator>
  <cp:lastModifiedBy>Fransiska Putri</cp:lastModifiedBy>
  <cp:revision>3</cp:revision>
  <dcterms:created xsi:type="dcterms:W3CDTF">2021-12-28T09:43:49Z</dcterms:created>
  <dcterms:modified xsi:type="dcterms:W3CDTF">2021-12-28T15:37:54Z</dcterms:modified>
</cp:coreProperties>
</file>