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9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E511D-EE9B-437E-923F-3480D539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4EB07B-037C-4AD8-B520-02ADA8152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DCF5E-5A9D-4E15-9637-02010FF63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1851-9281-44D4-89B2-B1BA68FCD9FF}" type="datetimeFigureOut">
              <a:rPr lang="en-ID" smtClean="0"/>
              <a:t>28/01/2022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34AB8-C101-4739-9DAF-8E97BA54F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FD5F2-651F-48F3-9D22-EF33E73F2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75CEE-6D34-42F3-AF69-F6C13A22B9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2920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67F59-498B-4376-83BD-B72FC9071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1BAA7-81B7-4EBC-9C77-60ADF5802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C8D88-6E69-4667-9827-C54C51CF7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1851-9281-44D4-89B2-B1BA68FCD9FF}" type="datetimeFigureOut">
              <a:rPr lang="en-ID" smtClean="0"/>
              <a:t>28/01/2022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F9647-A149-41A0-99D1-9DE559844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28739-6C0A-44CB-B5DD-55AE55A3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75CEE-6D34-42F3-AF69-F6C13A22B9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0752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8E971A-B187-4D1A-A899-962F592922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EE0699-5C23-476D-B6D4-E94C5AA1F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33E9B-FB1B-48C9-B7BA-0904A5111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1851-9281-44D4-89B2-B1BA68FCD9FF}" type="datetimeFigureOut">
              <a:rPr lang="en-ID" smtClean="0"/>
              <a:t>28/01/2022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005BD-8623-4585-ACB3-F7E86D58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C0AE7-ECE0-4380-81B8-9C27D27D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75CEE-6D34-42F3-AF69-F6C13A22B9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0073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43A8A-6915-4307-AE31-06B7ADBDF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1D8FD-6412-4F60-9133-423DA01EE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120F9-CEDB-4CEF-B630-13A9C4849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1851-9281-44D4-89B2-B1BA68FCD9FF}" type="datetimeFigureOut">
              <a:rPr lang="en-ID" smtClean="0"/>
              <a:t>28/01/2022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D39A3-386B-4173-B2A5-A93953ED3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DF3A5-E7D5-4A82-9C33-7152460F4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75CEE-6D34-42F3-AF69-F6C13A22B9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1875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9993C-01C2-472C-98D1-93B324577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1A172-7875-4611-9D19-F84307C08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AF003-946D-4C7D-A4AB-C62565FBF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1851-9281-44D4-89B2-B1BA68FCD9FF}" type="datetimeFigureOut">
              <a:rPr lang="en-ID" smtClean="0"/>
              <a:t>28/01/2022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ECDE8-A46F-41ED-B9E3-341AE0B3D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5745E-4654-44A9-AE57-7495B10AA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75CEE-6D34-42F3-AF69-F6C13A22B9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7630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6D7DB-FBC7-4F86-A9CA-7E986C64B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9A9B8-96FD-4B02-B834-1DA1DA16B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E09BE-9821-4024-8ABC-179D2E3A4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15AF5-6480-4B57-9B66-21F5CC66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1851-9281-44D4-89B2-B1BA68FCD9FF}" type="datetimeFigureOut">
              <a:rPr lang="en-ID" smtClean="0"/>
              <a:t>28/01/2022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30E85-0E6B-4753-975E-9F627EAB1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99010-D479-49B0-A11B-196FCC21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75CEE-6D34-42F3-AF69-F6C13A22B9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5331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04230-A02C-4911-969A-301F5EB74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DCC9F-0582-4CD8-9F6A-AFAD0C628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A42DF3-301D-44FE-977E-4EC860D6A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B388CF-B14D-47E9-999E-ED4A06FA6F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7D8747-992E-41DC-BEBF-096DEA1F8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71FF67-838B-4EC1-99DE-D4514DA76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1851-9281-44D4-89B2-B1BA68FCD9FF}" type="datetimeFigureOut">
              <a:rPr lang="en-ID" smtClean="0"/>
              <a:t>28/01/2022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8A7321-4FF8-401F-A97A-6FC2131C1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4E49FB-2EA9-48BA-907C-B2B9391CB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75CEE-6D34-42F3-AF69-F6C13A22B9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411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AF7CA-8A86-41CC-AB8A-C94307F8B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E95434-F851-4B45-836D-34F87CC44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1851-9281-44D4-89B2-B1BA68FCD9FF}" type="datetimeFigureOut">
              <a:rPr lang="en-ID" smtClean="0"/>
              <a:t>28/01/2022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1F3925-C010-4DD3-AB0F-113CF4836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C8D9E-1033-452B-A218-23450F91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75CEE-6D34-42F3-AF69-F6C13A22B9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975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BE201C-7656-4F30-BDF2-D1BC449E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1851-9281-44D4-89B2-B1BA68FCD9FF}" type="datetimeFigureOut">
              <a:rPr lang="en-ID" smtClean="0"/>
              <a:t>28/01/2022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881C3A-D92F-4CF8-910B-831CBB268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CE33C-7261-493D-A786-59672A9F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75CEE-6D34-42F3-AF69-F6C13A22B9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0915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4963A-13A8-422F-90C1-91D18536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CB5B1-35B4-45A5-912F-129ECEA2D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0333E-D077-4B8B-ADA3-68C04FE98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7C855-DFF2-498C-A520-F6756DF84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1851-9281-44D4-89B2-B1BA68FCD9FF}" type="datetimeFigureOut">
              <a:rPr lang="en-ID" smtClean="0"/>
              <a:t>28/01/2022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89BCF-8F45-473F-99B2-8BBEA7A77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EE5F8-04EF-45E1-910D-F8FBD89EF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75CEE-6D34-42F3-AF69-F6C13A22B9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5592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74F7B-6FC8-4975-A4C1-B615759CB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8E85D0-CD71-416B-95A2-C6342F05FE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C8380-E15E-4A95-A887-868361880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F5BEB-A9DA-43DF-A103-EF6EF385E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1851-9281-44D4-89B2-B1BA68FCD9FF}" type="datetimeFigureOut">
              <a:rPr lang="en-ID" smtClean="0"/>
              <a:t>28/01/2022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7094E-923D-4D39-AE21-C09FDA95A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F1403-7212-48BB-A4CF-6F4AE6191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75CEE-6D34-42F3-AF69-F6C13A22B9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6112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C8563A-69C1-4A3D-8F33-0BC3D4D8C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42422-0722-4CA4-A754-03AAC93C9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0912D-3535-4746-8E14-A08D0D893D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81851-9281-44D4-89B2-B1BA68FCD9FF}" type="datetimeFigureOut">
              <a:rPr lang="en-ID" smtClean="0"/>
              <a:t>28/01/2022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B902A-CF30-439E-9551-D6D153EC0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11D69-EE4C-4112-957B-24936DA2BC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75CEE-6D34-42F3-AF69-F6C13A22B9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2114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1503AB-35DD-430D-A0D5-6D87C0CD5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" y="0"/>
            <a:ext cx="12187043" cy="68580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D3AC14F-767A-48E2-B9C8-5EE60F999601}"/>
              </a:ext>
            </a:extLst>
          </p:cNvPr>
          <p:cNvSpPr/>
          <p:nvPr/>
        </p:nvSpPr>
        <p:spPr>
          <a:xfrm>
            <a:off x="7100514" y="1693628"/>
            <a:ext cx="1924215" cy="5168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</a:rPr>
              <a:t>Minggu</a:t>
            </a:r>
            <a:r>
              <a:rPr lang="en-US" sz="3000" dirty="0">
                <a:solidFill>
                  <a:schemeClr val="tx1"/>
                </a:solidFill>
              </a:rPr>
              <a:t> III</a:t>
            </a:r>
            <a:endParaRPr lang="en-ID" sz="30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BC2DBE-FC5A-47EE-A900-4DBA7A1BD7A4}"/>
              </a:ext>
            </a:extLst>
          </p:cNvPr>
          <p:cNvSpPr txBox="1"/>
          <p:nvPr/>
        </p:nvSpPr>
        <p:spPr>
          <a:xfrm>
            <a:off x="7100514" y="2595239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6000" b="1" dirty="0">
                <a:solidFill>
                  <a:schemeClr val="bg1"/>
                </a:solidFill>
              </a:rPr>
              <a:t>HATI YANG</a:t>
            </a:r>
          </a:p>
          <a:p>
            <a:r>
              <a:rPr lang="en-ID" sz="6000" b="1" dirty="0">
                <a:solidFill>
                  <a:schemeClr val="bg1"/>
                </a:solidFill>
              </a:rPr>
              <a:t>LAPANG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97CEF0-6F17-4FBA-950F-B5E72ACC2276}"/>
              </a:ext>
            </a:extLst>
          </p:cNvPr>
          <p:cNvSpPr txBox="1"/>
          <p:nvPr/>
        </p:nvSpPr>
        <p:spPr>
          <a:xfrm>
            <a:off x="7100514" y="4735465"/>
            <a:ext cx="457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dirty="0">
                <a:solidFill>
                  <a:schemeClr val="bg1"/>
                </a:solidFill>
              </a:rPr>
              <a:t>KISAH PARA RASUL 9:26-28</a:t>
            </a:r>
          </a:p>
        </p:txBody>
      </p:sp>
    </p:spTree>
    <p:extLst>
      <p:ext uri="{BB962C8B-B14F-4D97-AF65-F5344CB8AC3E}">
        <p14:creationId xmlns:p14="http://schemas.microsoft.com/office/powerpoint/2010/main" val="3337322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131D6D-FCE0-4B3B-A2CD-D017D80FE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5E02A9-FC21-4A2B-8CFA-4551F346EB7A}"/>
              </a:ext>
            </a:extLst>
          </p:cNvPr>
          <p:cNvSpPr txBox="1"/>
          <p:nvPr/>
        </p:nvSpPr>
        <p:spPr>
          <a:xfrm>
            <a:off x="1566407" y="1079077"/>
            <a:ext cx="997888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dirty="0">
                <a:solidFill>
                  <a:schemeClr val="bg1"/>
                </a:solidFill>
              </a:rPr>
              <a:t>"</a:t>
            </a:r>
            <a:r>
              <a:rPr lang="en-ID" sz="3000" dirty="0" err="1">
                <a:solidFill>
                  <a:schemeClr val="bg1"/>
                </a:solidFill>
              </a:rPr>
              <a:t>Setibanya</a:t>
            </a:r>
            <a:r>
              <a:rPr lang="en-ID" sz="3000" dirty="0">
                <a:solidFill>
                  <a:schemeClr val="bg1"/>
                </a:solidFill>
              </a:rPr>
              <a:t> di </a:t>
            </a:r>
            <a:r>
              <a:rPr lang="en-ID" sz="3000" dirty="0" err="1">
                <a:solidFill>
                  <a:schemeClr val="bg1"/>
                </a:solidFill>
              </a:rPr>
              <a:t>Yerusalem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Saulus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mencoba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menggabungkan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diri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kepada</a:t>
            </a:r>
            <a:r>
              <a:rPr lang="en-ID" sz="3000" dirty="0">
                <a:solidFill>
                  <a:schemeClr val="bg1"/>
                </a:solidFill>
              </a:rPr>
              <a:t> murid-murid, </a:t>
            </a:r>
            <a:r>
              <a:rPr lang="en-ID" sz="3000" dirty="0" err="1">
                <a:solidFill>
                  <a:schemeClr val="bg1"/>
                </a:solidFill>
              </a:rPr>
              <a:t>tetapi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semuanya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takut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kepadanya</a:t>
            </a:r>
            <a:r>
              <a:rPr lang="en-ID" sz="3000" dirty="0">
                <a:solidFill>
                  <a:schemeClr val="bg1"/>
                </a:solidFill>
              </a:rPr>
              <a:t>, </a:t>
            </a:r>
            <a:r>
              <a:rPr lang="en-ID" sz="3000" dirty="0" err="1">
                <a:solidFill>
                  <a:schemeClr val="bg1"/>
                </a:solidFill>
              </a:rPr>
              <a:t>karena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mereka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tidak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dapat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percaya</a:t>
            </a:r>
            <a:r>
              <a:rPr lang="en-ID" sz="3000" dirty="0">
                <a:solidFill>
                  <a:schemeClr val="bg1"/>
                </a:solidFill>
              </a:rPr>
              <a:t>, </a:t>
            </a:r>
            <a:r>
              <a:rPr lang="en-ID" sz="3000" dirty="0" err="1">
                <a:solidFill>
                  <a:schemeClr val="bg1"/>
                </a:solidFill>
              </a:rPr>
              <a:t>bahwa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ia</a:t>
            </a:r>
            <a:r>
              <a:rPr lang="en-ID" sz="3000" dirty="0">
                <a:solidFill>
                  <a:schemeClr val="bg1"/>
                </a:solidFill>
              </a:rPr>
              <a:t> juga </a:t>
            </a:r>
            <a:r>
              <a:rPr lang="en-ID" sz="3000" dirty="0" err="1">
                <a:solidFill>
                  <a:schemeClr val="bg1"/>
                </a:solidFill>
              </a:rPr>
              <a:t>seorang</a:t>
            </a:r>
            <a:r>
              <a:rPr lang="en-ID" sz="3000" dirty="0">
                <a:solidFill>
                  <a:schemeClr val="bg1"/>
                </a:solidFill>
              </a:rPr>
              <a:t> murid. </a:t>
            </a:r>
            <a:r>
              <a:rPr lang="en-ID" sz="3000" dirty="0" err="1">
                <a:solidFill>
                  <a:schemeClr val="bg1"/>
                </a:solidFill>
              </a:rPr>
              <a:t>Tetapi</a:t>
            </a:r>
            <a:r>
              <a:rPr lang="en-ID" sz="3000" dirty="0">
                <a:solidFill>
                  <a:schemeClr val="bg1"/>
                </a:solidFill>
              </a:rPr>
              <a:t> Barnabas </a:t>
            </a:r>
            <a:r>
              <a:rPr lang="en-ID" sz="3000" dirty="0" err="1">
                <a:solidFill>
                  <a:schemeClr val="bg1"/>
                </a:solidFill>
              </a:rPr>
              <a:t>menerima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dia</a:t>
            </a:r>
            <a:r>
              <a:rPr lang="en-ID" sz="3000" dirty="0">
                <a:solidFill>
                  <a:schemeClr val="bg1"/>
                </a:solidFill>
              </a:rPr>
              <a:t> dan </a:t>
            </a:r>
            <a:r>
              <a:rPr lang="en-ID" sz="3000" dirty="0" err="1">
                <a:solidFill>
                  <a:schemeClr val="bg1"/>
                </a:solidFill>
              </a:rPr>
              <a:t>membawanya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kepada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rasul-rasul</a:t>
            </a:r>
            <a:r>
              <a:rPr lang="en-ID" sz="3000" dirty="0">
                <a:solidFill>
                  <a:schemeClr val="bg1"/>
                </a:solidFill>
              </a:rPr>
              <a:t> dan </a:t>
            </a:r>
            <a:r>
              <a:rPr lang="en-ID" sz="3000" dirty="0" err="1">
                <a:solidFill>
                  <a:schemeClr val="bg1"/>
                </a:solidFill>
              </a:rPr>
              <a:t>menceriterakan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kepada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mereka</a:t>
            </a:r>
            <a:r>
              <a:rPr lang="en-ID" sz="3000" dirty="0">
                <a:solidFill>
                  <a:schemeClr val="bg1"/>
                </a:solidFill>
              </a:rPr>
              <a:t>, </a:t>
            </a:r>
            <a:r>
              <a:rPr lang="en-ID" sz="3000" dirty="0" err="1">
                <a:solidFill>
                  <a:schemeClr val="bg1"/>
                </a:solidFill>
              </a:rPr>
              <a:t>bagaimana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Saulus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melihat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Tuhan</a:t>
            </a:r>
            <a:r>
              <a:rPr lang="en-ID" sz="3000" dirty="0">
                <a:solidFill>
                  <a:schemeClr val="bg1"/>
                </a:solidFill>
              </a:rPr>
              <a:t> di </a:t>
            </a:r>
            <a:r>
              <a:rPr lang="en-ID" sz="3000" dirty="0" err="1">
                <a:solidFill>
                  <a:schemeClr val="bg1"/>
                </a:solidFill>
              </a:rPr>
              <a:t>tengah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jalan</a:t>
            </a:r>
            <a:r>
              <a:rPr lang="en-ID" sz="3000" dirty="0">
                <a:solidFill>
                  <a:schemeClr val="bg1"/>
                </a:solidFill>
              </a:rPr>
              <a:t> dan </a:t>
            </a:r>
            <a:r>
              <a:rPr lang="en-ID" sz="3000" dirty="0" err="1">
                <a:solidFill>
                  <a:schemeClr val="bg1"/>
                </a:solidFill>
              </a:rPr>
              <a:t>bahwa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Tuhan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berbicara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dengan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dia</a:t>
            </a:r>
            <a:r>
              <a:rPr lang="en-ID" sz="3000" dirty="0">
                <a:solidFill>
                  <a:schemeClr val="bg1"/>
                </a:solidFill>
              </a:rPr>
              <a:t> dan </a:t>
            </a:r>
            <a:r>
              <a:rPr lang="en-ID" sz="3000" dirty="0" err="1">
                <a:solidFill>
                  <a:schemeClr val="bg1"/>
                </a:solidFill>
              </a:rPr>
              <a:t>bagaimana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keberaniannya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mengajar</a:t>
            </a:r>
            <a:r>
              <a:rPr lang="en-ID" sz="3000" dirty="0">
                <a:solidFill>
                  <a:schemeClr val="bg1"/>
                </a:solidFill>
              </a:rPr>
              <a:t> di </a:t>
            </a:r>
            <a:r>
              <a:rPr lang="en-ID" sz="3000" dirty="0" err="1">
                <a:solidFill>
                  <a:schemeClr val="bg1"/>
                </a:solidFill>
              </a:rPr>
              <a:t>Damsyik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dalam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nama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Yesus</a:t>
            </a:r>
            <a:r>
              <a:rPr lang="en-ID" sz="3000" dirty="0">
                <a:solidFill>
                  <a:schemeClr val="bg1"/>
                </a:solidFill>
              </a:rPr>
              <a:t>. Dan </a:t>
            </a:r>
            <a:r>
              <a:rPr lang="en-ID" sz="3000" dirty="0" err="1">
                <a:solidFill>
                  <a:schemeClr val="bg1"/>
                </a:solidFill>
              </a:rPr>
              <a:t>Saulus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tetap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bersama-sama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dengan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mereka</a:t>
            </a:r>
            <a:r>
              <a:rPr lang="en-ID" sz="3000" dirty="0">
                <a:solidFill>
                  <a:schemeClr val="bg1"/>
                </a:solidFill>
              </a:rPr>
              <a:t> di </a:t>
            </a:r>
            <a:r>
              <a:rPr lang="en-ID" sz="3000" dirty="0" err="1">
                <a:solidFill>
                  <a:schemeClr val="bg1"/>
                </a:solidFill>
              </a:rPr>
              <a:t>Yerusalem</a:t>
            </a:r>
            <a:r>
              <a:rPr lang="en-ID" sz="3000" dirty="0">
                <a:solidFill>
                  <a:schemeClr val="bg1"/>
                </a:solidFill>
              </a:rPr>
              <a:t>, dan </a:t>
            </a:r>
            <a:r>
              <a:rPr lang="en-ID" sz="3000" dirty="0" err="1">
                <a:solidFill>
                  <a:schemeClr val="bg1"/>
                </a:solidFill>
              </a:rPr>
              <a:t>dengan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keberanian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mengajar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dalam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nama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Tuhan</a:t>
            </a:r>
            <a:r>
              <a:rPr lang="en-ID" sz="3000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CF9A9C-8A36-4DB3-92B9-4B171F80223C}"/>
              </a:ext>
            </a:extLst>
          </p:cNvPr>
          <p:cNvSpPr txBox="1"/>
          <p:nvPr/>
        </p:nvSpPr>
        <p:spPr>
          <a:xfrm>
            <a:off x="8905459" y="5778923"/>
            <a:ext cx="26398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b="1" dirty="0">
                <a:solidFill>
                  <a:schemeClr val="bg1"/>
                </a:solidFill>
              </a:rPr>
              <a:t>KPR 9:26-28</a:t>
            </a:r>
          </a:p>
        </p:txBody>
      </p:sp>
    </p:spTree>
    <p:extLst>
      <p:ext uri="{BB962C8B-B14F-4D97-AF65-F5344CB8AC3E}">
        <p14:creationId xmlns:p14="http://schemas.microsoft.com/office/powerpoint/2010/main" val="3924581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9FB954-D602-46AD-87D0-40414A58F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F59770-7D14-434C-BB4A-40FF410353AD}"/>
              </a:ext>
            </a:extLst>
          </p:cNvPr>
          <p:cNvSpPr txBox="1"/>
          <p:nvPr/>
        </p:nvSpPr>
        <p:spPr>
          <a:xfrm>
            <a:off x="577795" y="887033"/>
            <a:ext cx="80732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>
                <a:solidFill>
                  <a:schemeClr val="bg1"/>
                </a:solidFill>
              </a:rPr>
              <a:t>Pada </a:t>
            </a:r>
            <a:r>
              <a:rPr lang="en-ID" sz="2800" dirty="0" err="1">
                <a:solidFill>
                  <a:schemeClr val="bg1"/>
                </a:solidFill>
              </a:rPr>
              <a:t>saat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Saulus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menggabungkan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diri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menjadi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pengikut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Kristus</a:t>
            </a:r>
            <a:r>
              <a:rPr lang="en-ID" sz="2800" dirty="0">
                <a:solidFill>
                  <a:schemeClr val="bg1"/>
                </a:solidFill>
              </a:rPr>
              <a:t>, </a:t>
            </a:r>
            <a:r>
              <a:rPr lang="en-ID" sz="2800" dirty="0" err="1">
                <a:solidFill>
                  <a:schemeClr val="bg1"/>
                </a:solidFill>
              </a:rPr>
              <a:t>banyak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jemaat</a:t>
            </a:r>
            <a:r>
              <a:rPr lang="en-ID" sz="2800" dirty="0">
                <a:solidFill>
                  <a:schemeClr val="bg1"/>
                </a:solidFill>
              </a:rPr>
              <a:t> yang </a:t>
            </a:r>
            <a:r>
              <a:rPr lang="en-ID" sz="2800" dirty="0" err="1">
                <a:solidFill>
                  <a:schemeClr val="bg1"/>
                </a:solidFill>
              </a:rPr>
              <a:t>takut</a:t>
            </a:r>
            <a:r>
              <a:rPr lang="en-ID" sz="2800" dirty="0">
                <a:solidFill>
                  <a:schemeClr val="bg1"/>
                </a:solidFill>
              </a:rPr>
              <a:t>. Karena </a:t>
            </a:r>
            <a:r>
              <a:rPr lang="en-ID" sz="2800" dirty="0" err="1">
                <a:solidFill>
                  <a:schemeClr val="bg1"/>
                </a:solidFill>
              </a:rPr>
              <a:t>Saulus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terkenal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sebagai</a:t>
            </a:r>
            <a:r>
              <a:rPr lang="en-ID" sz="2800" dirty="0">
                <a:solidFill>
                  <a:schemeClr val="bg1"/>
                </a:solidFill>
              </a:rPr>
              <a:t> orang yang </a:t>
            </a:r>
            <a:r>
              <a:rPr lang="en-ID" sz="2800" dirty="0" err="1">
                <a:solidFill>
                  <a:schemeClr val="bg1"/>
                </a:solidFill>
              </a:rPr>
              <a:t>mendukung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penyiksaan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kepada</a:t>
            </a:r>
            <a:r>
              <a:rPr lang="en-ID" sz="2800" dirty="0">
                <a:solidFill>
                  <a:schemeClr val="bg1"/>
                </a:solidFill>
              </a:rPr>
              <a:t> para </a:t>
            </a:r>
            <a:r>
              <a:rPr lang="en-ID" sz="2800" dirty="0" err="1">
                <a:solidFill>
                  <a:schemeClr val="bg1"/>
                </a:solidFill>
              </a:rPr>
              <a:t>pengikut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Kristus</a:t>
            </a:r>
            <a:r>
              <a:rPr lang="en-ID" sz="2800" dirty="0">
                <a:solidFill>
                  <a:schemeClr val="bg1"/>
                </a:solidFill>
              </a:rPr>
              <a:t>. </a:t>
            </a:r>
            <a:r>
              <a:rPr lang="en-ID" sz="2800" dirty="0" err="1">
                <a:solidFill>
                  <a:schemeClr val="bg1"/>
                </a:solidFill>
              </a:rPr>
              <a:t>Tetapi</a:t>
            </a:r>
            <a:r>
              <a:rPr lang="en-ID" sz="2800" dirty="0">
                <a:solidFill>
                  <a:schemeClr val="bg1"/>
                </a:solidFill>
              </a:rPr>
              <a:t> Barnabas </a:t>
            </a:r>
            <a:r>
              <a:rPr lang="en-ID" sz="2800" dirty="0" err="1">
                <a:solidFill>
                  <a:schemeClr val="bg1"/>
                </a:solidFill>
              </a:rPr>
              <a:t>membela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Saulus</a:t>
            </a:r>
            <a:r>
              <a:rPr lang="en-ID" sz="2800" dirty="0">
                <a:solidFill>
                  <a:schemeClr val="bg1"/>
                </a:solidFill>
              </a:rPr>
              <a:t> dan </a:t>
            </a:r>
            <a:r>
              <a:rPr lang="en-ID" sz="2800" dirty="0" err="1">
                <a:solidFill>
                  <a:schemeClr val="bg1"/>
                </a:solidFill>
              </a:rPr>
              <a:t>menceritakan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perjumpaan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Saulus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dengan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Tuhan</a:t>
            </a:r>
            <a:r>
              <a:rPr lang="en-ID" sz="2800" dirty="0">
                <a:solidFill>
                  <a:schemeClr val="bg1"/>
                </a:solidFill>
              </a:rPr>
              <a:t> dan </a:t>
            </a:r>
            <a:r>
              <a:rPr lang="en-ID" sz="2800" dirty="0" err="1">
                <a:solidFill>
                  <a:schemeClr val="bg1"/>
                </a:solidFill>
              </a:rPr>
              <a:t>memastikan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Saulus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bertobat</a:t>
            </a:r>
            <a:r>
              <a:rPr lang="en-ID" sz="2800" dirty="0">
                <a:solidFill>
                  <a:schemeClr val="bg1"/>
                </a:solidFill>
              </a:rPr>
              <a:t>. </a:t>
            </a:r>
            <a:r>
              <a:rPr lang="en-ID" sz="2800" dirty="0" err="1">
                <a:solidFill>
                  <a:schemeClr val="bg1"/>
                </a:solidFill>
              </a:rPr>
              <a:t>Berkat</a:t>
            </a:r>
            <a:r>
              <a:rPr lang="en-ID" sz="2800" dirty="0">
                <a:solidFill>
                  <a:schemeClr val="bg1"/>
                </a:solidFill>
              </a:rPr>
              <a:t> Barnabas </a:t>
            </a:r>
            <a:r>
              <a:rPr lang="en-ID" sz="2800" dirty="0" err="1">
                <a:solidFill>
                  <a:schemeClr val="bg1"/>
                </a:solidFill>
              </a:rPr>
              <a:t>Saulus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dapat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diterima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jemaat</a:t>
            </a:r>
            <a:r>
              <a:rPr lang="en-ID" sz="2800" dirty="0">
                <a:solidFill>
                  <a:schemeClr val="bg1"/>
                </a:solidFill>
              </a:rPr>
              <a:t> yang lain.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2600C9-323F-427F-8F8E-DB7220F2EE33}"/>
              </a:ext>
            </a:extLst>
          </p:cNvPr>
          <p:cNvSpPr txBox="1"/>
          <p:nvPr/>
        </p:nvSpPr>
        <p:spPr>
          <a:xfrm>
            <a:off x="559242" y="4792449"/>
            <a:ext cx="78191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Ada 3 hal yang dapat kita pelajari dari hidup Barnabas: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83BB3E-BCAC-4D70-AF41-C525215A4AE0}"/>
              </a:ext>
            </a:extLst>
          </p:cNvPr>
          <p:cNvSpPr/>
          <p:nvPr/>
        </p:nvSpPr>
        <p:spPr>
          <a:xfrm>
            <a:off x="5383033" y="5796501"/>
            <a:ext cx="6808014" cy="111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1557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E7EE38-3DDE-487F-A193-073AB9217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231908-167D-4319-8DC6-B6EC9A25A02B}"/>
              </a:ext>
            </a:extLst>
          </p:cNvPr>
          <p:cNvSpPr txBox="1"/>
          <p:nvPr/>
        </p:nvSpPr>
        <p:spPr>
          <a:xfrm>
            <a:off x="4509323" y="2398949"/>
            <a:ext cx="67586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dirty="0">
                <a:solidFill>
                  <a:schemeClr val="bg1"/>
                </a:solidFill>
              </a:rPr>
              <a:t>“</a:t>
            </a:r>
            <a:r>
              <a:rPr lang="en-ID" sz="3000" dirty="0" err="1">
                <a:solidFill>
                  <a:schemeClr val="bg1"/>
                </a:solidFill>
              </a:rPr>
              <a:t>Demikian</a:t>
            </a:r>
            <a:r>
              <a:rPr lang="en-ID" sz="3000" dirty="0">
                <a:solidFill>
                  <a:schemeClr val="bg1"/>
                </a:solidFill>
              </a:rPr>
              <a:t> pula </a:t>
            </a:r>
            <a:r>
              <a:rPr lang="en-ID" sz="3000" dirty="0" err="1">
                <a:solidFill>
                  <a:schemeClr val="bg1"/>
                </a:solidFill>
              </a:rPr>
              <a:t>dengan</a:t>
            </a:r>
            <a:r>
              <a:rPr lang="en-ID" sz="3000" dirty="0">
                <a:solidFill>
                  <a:schemeClr val="bg1"/>
                </a:solidFill>
              </a:rPr>
              <a:t> Yusuf, yang oleh </a:t>
            </a:r>
            <a:r>
              <a:rPr lang="en-ID" sz="3000" dirty="0" err="1">
                <a:solidFill>
                  <a:schemeClr val="bg1"/>
                </a:solidFill>
              </a:rPr>
              <a:t>rasul-rasul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disebut</a:t>
            </a:r>
            <a:r>
              <a:rPr lang="en-ID" sz="3000" dirty="0">
                <a:solidFill>
                  <a:schemeClr val="bg1"/>
                </a:solidFill>
              </a:rPr>
              <a:t> Barnabas, </a:t>
            </a:r>
            <a:r>
              <a:rPr lang="en-ID" sz="3000" dirty="0" err="1">
                <a:solidFill>
                  <a:schemeClr val="bg1"/>
                </a:solidFill>
              </a:rPr>
              <a:t>artinya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anak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penghiburan</a:t>
            </a:r>
            <a:r>
              <a:rPr lang="en-ID" sz="3000" dirty="0">
                <a:solidFill>
                  <a:schemeClr val="bg1"/>
                </a:solidFill>
              </a:rPr>
              <a:t>, </a:t>
            </a:r>
            <a:r>
              <a:rPr lang="en-ID" sz="3000" dirty="0" err="1">
                <a:solidFill>
                  <a:schemeClr val="bg1"/>
                </a:solidFill>
              </a:rPr>
              <a:t>seorang</a:t>
            </a:r>
            <a:r>
              <a:rPr lang="en-ID" sz="3000" dirty="0">
                <a:solidFill>
                  <a:schemeClr val="bg1"/>
                </a:solidFill>
              </a:rPr>
              <a:t> Lewi </a:t>
            </a:r>
            <a:r>
              <a:rPr lang="en-ID" sz="3000" dirty="0" err="1">
                <a:solidFill>
                  <a:schemeClr val="bg1"/>
                </a:solidFill>
              </a:rPr>
              <a:t>dari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Siprus</a:t>
            </a:r>
            <a:r>
              <a:rPr lang="en-ID" sz="3000" dirty="0">
                <a:solidFill>
                  <a:schemeClr val="bg1"/>
                </a:solidFill>
              </a:rPr>
              <a:t>. </a:t>
            </a:r>
            <a:r>
              <a:rPr lang="en-ID" sz="3000" dirty="0" err="1">
                <a:solidFill>
                  <a:schemeClr val="bg1"/>
                </a:solidFill>
              </a:rPr>
              <a:t>Ia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menjual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ladang</a:t>
            </a:r>
            <a:r>
              <a:rPr lang="en-ID" sz="3000" dirty="0">
                <a:solidFill>
                  <a:schemeClr val="bg1"/>
                </a:solidFill>
              </a:rPr>
              <a:t>, </a:t>
            </a:r>
            <a:r>
              <a:rPr lang="en-ID" sz="3000" dirty="0" err="1">
                <a:solidFill>
                  <a:schemeClr val="bg1"/>
                </a:solidFill>
              </a:rPr>
              <a:t>miliknya</a:t>
            </a:r>
            <a:r>
              <a:rPr lang="en-ID" sz="3000" dirty="0">
                <a:solidFill>
                  <a:schemeClr val="bg1"/>
                </a:solidFill>
              </a:rPr>
              <a:t>, </a:t>
            </a:r>
            <a:r>
              <a:rPr lang="en-ID" sz="3000" dirty="0" err="1">
                <a:solidFill>
                  <a:schemeClr val="bg1"/>
                </a:solidFill>
              </a:rPr>
              <a:t>lalu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membawa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uangnya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itu</a:t>
            </a:r>
            <a:r>
              <a:rPr lang="en-ID" sz="3000" dirty="0">
                <a:solidFill>
                  <a:schemeClr val="bg1"/>
                </a:solidFill>
              </a:rPr>
              <a:t> dan </a:t>
            </a:r>
            <a:r>
              <a:rPr lang="en-ID" sz="3000" dirty="0" err="1">
                <a:solidFill>
                  <a:schemeClr val="bg1"/>
                </a:solidFill>
              </a:rPr>
              <a:t>meletakkannya</a:t>
            </a:r>
            <a:r>
              <a:rPr lang="en-ID" sz="3000" dirty="0">
                <a:solidFill>
                  <a:schemeClr val="bg1"/>
                </a:solidFill>
              </a:rPr>
              <a:t> di </a:t>
            </a:r>
            <a:r>
              <a:rPr lang="en-ID" sz="3000" dirty="0" err="1">
                <a:solidFill>
                  <a:schemeClr val="bg1"/>
                </a:solidFill>
              </a:rPr>
              <a:t>depan</a:t>
            </a:r>
            <a:r>
              <a:rPr lang="en-ID" sz="3000" dirty="0">
                <a:solidFill>
                  <a:schemeClr val="bg1"/>
                </a:solidFill>
              </a:rPr>
              <a:t> kaki </a:t>
            </a:r>
            <a:r>
              <a:rPr lang="en-ID" sz="3000" dirty="0" err="1">
                <a:solidFill>
                  <a:schemeClr val="bg1"/>
                </a:solidFill>
              </a:rPr>
              <a:t>rasul-rasul</a:t>
            </a:r>
            <a:r>
              <a:rPr lang="en-ID" sz="3000" dirty="0">
                <a:solidFill>
                  <a:schemeClr val="bg1"/>
                </a:solidFill>
              </a:rPr>
              <a:t>.”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58B18E-F1D3-474E-B07D-BD70A5F4B31E}"/>
              </a:ext>
            </a:extLst>
          </p:cNvPr>
          <p:cNvSpPr txBox="1"/>
          <p:nvPr/>
        </p:nvSpPr>
        <p:spPr>
          <a:xfrm>
            <a:off x="4509323" y="1008872"/>
            <a:ext cx="50345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MEMBERI DAN BERBAGI KE ORANG LAIN</a:t>
            </a:r>
            <a:endParaRPr lang="en-ID" sz="35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031437-4673-4561-8A38-A3FE42DDC53F}"/>
              </a:ext>
            </a:extLst>
          </p:cNvPr>
          <p:cNvSpPr txBox="1"/>
          <p:nvPr/>
        </p:nvSpPr>
        <p:spPr>
          <a:xfrm>
            <a:off x="399267" y="5212396"/>
            <a:ext cx="1383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</a:rPr>
              <a:t>01</a:t>
            </a:r>
            <a:endParaRPr lang="en-ID" sz="6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0369DE-B7D7-4C77-8AEB-B54E0A4F1CD1}"/>
              </a:ext>
            </a:extLst>
          </p:cNvPr>
          <p:cNvSpPr txBox="1"/>
          <p:nvPr/>
        </p:nvSpPr>
        <p:spPr>
          <a:xfrm>
            <a:off x="4509323" y="5481797"/>
            <a:ext cx="2773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b="1" dirty="0">
                <a:solidFill>
                  <a:schemeClr val="bg1"/>
                </a:solidFill>
              </a:rPr>
              <a:t>KPR 4:36-37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AE1D95-A0A1-49B1-A5E7-29789C6D30CC}"/>
              </a:ext>
            </a:extLst>
          </p:cNvPr>
          <p:cNvSpPr/>
          <p:nvPr/>
        </p:nvSpPr>
        <p:spPr>
          <a:xfrm>
            <a:off x="4030359" y="1094935"/>
            <a:ext cx="143124" cy="997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43682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2C63B8-7B5F-45FC-B916-4CD12FC7C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8DAA4F-83BB-49EE-AC5A-62D41BE620B3}"/>
              </a:ext>
            </a:extLst>
          </p:cNvPr>
          <p:cNvSpPr txBox="1"/>
          <p:nvPr/>
        </p:nvSpPr>
        <p:spPr>
          <a:xfrm>
            <a:off x="876529" y="745078"/>
            <a:ext cx="74246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dirty="0">
                <a:solidFill>
                  <a:schemeClr val="bg1"/>
                </a:solidFill>
              </a:rPr>
              <a:t>Barnabas </a:t>
            </a:r>
            <a:r>
              <a:rPr lang="en-ID" sz="3000" dirty="0" err="1">
                <a:solidFill>
                  <a:schemeClr val="bg1"/>
                </a:solidFill>
              </a:rPr>
              <a:t>adalah</a:t>
            </a:r>
            <a:r>
              <a:rPr lang="en-ID" sz="3000" dirty="0">
                <a:solidFill>
                  <a:schemeClr val="bg1"/>
                </a:solidFill>
              </a:rPr>
              <a:t> orang yang </a:t>
            </a:r>
            <a:r>
              <a:rPr lang="en-ID" sz="3000" dirty="0" err="1">
                <a:solidFill>
                  <a:schemeClr val="bg1"/>
                </a:solidFill>
              </a:rPr>
              <a:t>murah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err="1">
                <a:solidFill>
                  <a:schemeClr val="bg1"/>
                </a:solidFill>
              </a:rPr>
              <a:t>hati</a:t>
            </a:r>
            <a:r>
              <a:rPr lang="en-ID" sz="3000">
                <a:solidFill>
                  <a:schemeClr val="bg1"/>
                </a:solidFill>
              </a:rPr>
              <a:t>. </a:t>
            </a:r>
            <a:r>
              <a:rPr lang="en-ID" sz="3000" dirty="0">
                <a:solidFill>
                  <a:schemeClr val="bg1"/>
                </a:solidFill>
              </a:rPr>
              <a:t>Barnabas </a:t>
            </a:r>
            <a:r>
              <a:rPr lang="en-ID" sz="3000" dirty="0" err="1">
                <a:solidFill>
                  <a:schemeClr val="bg1"/>
                </a:solidFill>
              </a:rPr>
              <a:t>dengan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tulus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hati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menjual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ladangnya</a:t>
            </a:r>
            <a:r>
              <a:rPr lang="en-ID" sz="3000" dirty="0">
                <a:solidFill>
                  <a:schemeClr val="bg1"/>
                </a:solidFill>
              </a:rPr>
              <a:t> dan </a:t>
            </a:r>
            <a:r>
              <a:rPr lang="en-ID" sz="3000" dirty="0" err="1">
                <a:solidFill>
                  <a:schemeClr val="bg1"/>
                </a:solidFill>
              </a:rPr>
              <a:t>uangnya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diberikan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kepada</a:t>
            </a:r>
            <a:r>
              <a:rPr lang="en-ID" sz="3000" dirty="0">
                <a:solidFill>
                  <a:schemeClr val="bg1"/>
                </a:solidFill>
              </a:rPr>
              <a:t> para </a:t>
            </a:r>
            <a:r>
              <a:rPr lang="en-ID" sz="3000" dirty="0" err="1">
                <a:solidFill>
                  <a:schemeClr val="bg1"/>
                </a:solidFill>
              </a:rPr>
              <a:t>rasul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untuk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digunakan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dalam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pelayanan</a:t>
            </a:r>
            <a:r>
              <a:rPr lang="en-ID" sz="30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A7E405-7A9B-4D2A-9DF8-123854F74E95}"/>
              </a:ext>
            </a:extLst>
          </p:cNvPr>
          <p:cNvSpPr txBox="1"/>
          <p:nvPr/>
        </p:nvSpPr>
        <p:spPr>
          <a:xfrm>
            <a:off x="4320770" y="3429000"/>
            <a:ext cx="65009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dirty="0">
                <a:solidFill>
                  <a:schemeClr val="bg1"/>
                </a:solidFill>
              </a:rPr>
              <a:t>Hal </a:t>
            </a:r>
            <a:r>
              <a:rPr lang="en-ID" sz="3000" dirty="0" err="1">
                <a:solidFill>
                  <a:schemeClr val="bg1"/>
                </a:solidFill>
              </a:rPr>
              <a:t>ini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diterima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baik</a:t>
            </a:r>
            <a:r>
              <a:rPr lang="en-ID" sz="3000" dirty="0">
                <a:solidFill>
                  <a:schemeClr val="bg1"/>
                </a:solidFill>
              </a:rPr>
              <a:t> oleh para </a:t>
            </a:r>
            <a:r>
              <a:rPr lang="en-ID" sz="3000" dirty="0" err="1">
                <a:solidFill>
                  <a:schemeClr val="bg1"/>
                </a:solidFill>
              </a:rPr>
              <a:t>rasul</a:t>
            </a:r>
            <a:r>
              <a:rPr lang="en-ID" sz="3000" dirty="0">
                <a:solidFill>
                  <a:schemeClr val="bg1"/>
                </a:solidFill>
              </a:rPr>
              <a:t>. </a:t>
            </a:r>
            <a:r>
              <a:rPr lang="en-ID" sz="3000" dirty="0" err="1">
                <a:solidFill>
                  <a:schemeClr val="bg1"/>
                </a:solidFill>
              </a:rPr>
              <a:t>Tidak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seperti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persembahan</a:t>
            </a:r>
            <a:r>
              <a:rPr lang="en-ID" sz="3000" dirty="0">
                <a:solidFill>
                  <a:schemeClr val="bg1"/>
                </a:solidFill>
              </a:rPr>
              <a:t> Ananias yang </a:t>
            </a:r>
            <a:r>
              <a:rPr lang="en-ID" sz="3000" dirty="0" err="1">
                <a:solidFill>
                  <a:schemeClr val="bg1"/>
                </a:solidFill>
              </a:rPr>
              <a:t>membuatnya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dihukum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Tuhan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karena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tidak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tulus</a:t>
            </a:r>
            <a:r>
              <a:rPr lang="en-ID" sz="3000" dirty="0">
                <a:solidFill>
                  <a:schemeClr val="bg1"/>
                </a:solidFill>
              </a:rPr>
              <a:t> dan </a:t>
            </a:r>
            <a:r>
              <a:rPr lang="en-ID" sz="3000" dirty="0" err="1">
                <a:solidFill>
                  <a:schemeClr val="bg1"/>
                </a:solidFill>
              </a:rPr>
              <a:t>hanya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mencari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penghargaan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manusia</a:t>
            </a:r>
            <a:r>
              <a:rPr lang="en-ID" sz="3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10855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852C39-2AE5-44EB-BF9B-01248DC7B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EB7A12-9487-4CAA-9200-8CC3CDF02763}"/>
              </a:ext>
            </a:extLst>
          </p:cNvPr>
          <p:cNvSpPr txBox="1"/>
          <p:nvPr/>
        </p:nvSpPr>
        <p:spPr>
          <a:xfrm>
            <a:off x="1033670" y="1326814"/>
            <a:ext cx="107581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sz="3000" dirty="0">
                <a:solidFill>
                  <a:schemeClr val="bg1"/>
                </a:solidFill>
              </a:rPr>
              <a:t>Setelah Barnabas </a:t>
            </a:r>
            <a:r>
              <a:rPr lang="en-ID" sz="3000" dirty="0" err="1">
                <a:solidFill>
                  <a:schemeClr val="bg1"/>
                </a:solidFill>
              </a:rPr>
              <a:t>datang</a:t>
            </a:r>
            <a:r>
              <a:rPr lang="en-ID" sz="3000" dirty="0">
                <a:solidFill>
                  <a:schemeClr val="bg1"/>
                </a:solidFill>
              </a:rPr>
              <a:t> dan </a:t>
            </a:r>
            <a:r>
              <a:rPr lang="en-ID" sz="3000" dirty="0" err="1">
                <a:solidFill>
                  <a:schemeClr val="bg1"/>
                </a:solidFill>
              </a:rPr>
              <a:t>melihat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kasih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karunia</a:t>
            </a:r>
            <a:r>
              <a:rPr lang="en-ID" sz="3000" dirty="0">
                <a:solidFill>
                  <a:schemeClr val="bg1"/>
                </a:solidFill>
              </a:rPr>
              <a:t> Allah, </a:t>
            </a:r>
            <a:r>
              <a:rPr lang="en-ID" sz="3000" dirty="0" err="1">
                <a:solidFill>
                  <a:schemeClr val="bg1"/>
                </a:solidFill>
              </a:rPr>
              <a:t>bersukacitalah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ia.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Ia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menasihati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mereka</a:t>
            </a:r>
            <a:r>
              <a:rPr lang="en-ID" sz="3000" dirty="0">
                <a:solidFill>
                  <a:schemeClr val="bg1"/>
                </a:solidFill>
              </a:rPr>
              <a:t>, </a:t>
            </a:r>
            <a:r>
              <a:rPr lang="en-ID" sz="3000" dirty="0" err="1">
                <a:solidFill>
                  <a:schemeClr val="bg1"/>
                </a:solidFill>
              </a:rPr>
              <a:t>supaya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mereka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semua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tetap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setia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kepada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Tuhan</a:t>
            </a:r>
            <a:r>
              <a:rPr lang="en-ID" sz="3000" dirty="0">
                <a:solidFill>
                  <a:schemeClr val="bg1"/>
                </a:solidFill>
              </a:rPr>
              <a:t>, </a:t>
            </a:r>
            <a:r>
              <a:rPr lang="en-ID" sz="3000" dirty="0" err="1">
                <a:solidFill>
                  <a:schemeClr val="bg1"/>
                </a:solidFill>
              </a:rPr>
              <a:t>karena</a:t>
            </a:r>
            <a:r>
              <a:rPr lang="en-ID" sz="3000" dirty="0">
                <a:solidFill>
                  <a:schemeClr val="bg1"/>
                </a:solidFill>
              </a:rPr>
              <a:t> Barnabas </a:t>
            </a:r>
            <a:r>
              <a:rPr lang="en-ID" sz="3000" dirty="0" err="1">
                <a:solidFill>
                  <a:schemeClr val="bg1"/>
                </a:solidFill>
              </a:rPr>
              <a:t>adalah</a:t>
            </a:r>
            <a:r>
              <a:rPr lang="en-ID" sz="3000" dirty="0">
                <a:solidFill>
                  <a:schemeClr val="bg1"/>
                </a:solidFill>
              </a:rPr>
              <a:t> orang </a:t>
            </a:r>
            <a:r>
              <a:rPr lang="en-ID" sz="3000" dirty="0" err="1">
                <a:solidFill>
                  <a:schemeClr val="bg1"/>
                </a:solidFill>
              </a:rPr>
              <a:t>baik</a:t>
            </a:r>
            <a:r>
              <a:rPr lang="en-ID" sz="3000" dirty="0">
                <a:solidFill>
                  <a:schemeClr val="bg1"/>
                </a:solidFill>
              </a:rPr>
              <a:t>, </a:t>
            </a:r>
            <a:r>
              <a:rPr lang="en-ID" sz="3000" dirty="0" err="1">
                <a:solidFill>
                  <a:schemeClr val="bg1"/>
                </a:solidFill>
              </a:rPr>
              <a:t>penuh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dengan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Roh</a:t>
            </a:r>
            <a:r>
              <a:rPr lang="en-ID" sz="3000" dirty="0">
                <a:solidFill>
                  <a:schemeClr val="bg1"/>
                </a:solidFill>
              </a:rPr>
              <a:t> Kudus dan </a:t>
            </a:r>
            <a:r>
              <a:rPr lang="en-ID" sz="3000" dirty="0" err="1">
                <a:solidFill>
                  <a:schemeClr val="bg1"/>
                </a:solidFill>
              </a:rPr>
              <a:t>iman</a:t>
            </a:r>
            <a:r>
              <a:rPr lang="en-ID" sz="3000" dirty="0">
                <a:solidFill>
                  <a:schemeClr val="bg1"/>
                </a:solidFill>
              </a:rPr>
              <a:t>. </a:t>
            </a:r>
            <a:r>
              <a:rPr lang="en-ID" sz="3000" dirty="0" err="1">
                <a:solidFill>
                  <a:schemeClr val="bg1"/>
                </a:solidFill>
              </a:rPr>
              <a:t>Sejumlah</a:t>
            </a:r>
            <a:r>
              <a:rPr lang="en-ID" sz="3000" dirty="0">
                <a:solidFill>
                  <a:schemeClr val="bg1"/>
                </a:solidFill>
              </a:rPr>
              <a:t> orang </a:t>
            </a:r>
            <a:r>
              <a:rPr lang="en-ID" sz="3000" dirty="0" err="1">
                <a:solidFill>
                  <a:schemeClr val="bg1"/>
                </a:solidFill>
              </a:rPr>
              <a:t>dibawa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kepada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Tuhan</a:t>
            </a:r>
            <a:r>
              <a:rPr lang="en-ID" sz="3000" dirty="0">
                <a:solidFill>
                  <a:schemeClr val="bg1"/>
                </a:solidFill>
              </a:rPr>
              <a:t>. Lalu </a:t>
            </a:r>
            <a:r>
              <a:rPr lang="en-ID" sz="3000" dirty="0" err="1">
                <a:solidFill>
                  <a:schemeClr val="bg1"/>
                </a:solidFill>
              </a:rPr>
              <a:t>pergilah</a:t>
            </a:r>
            <a:r>
              <a:rPr lang="en-ID" sz="3000" dirty="0">
                <a:solidFill>
                  <a:schemeClr val="bg1"/>
                </a:solidFill>
              </a:rPr>
              <a:t> Barnabas </a:t>
            </a:r>
            <a:r>
              <a:rPr lang="en-ID" sz="3000" dirty="0" err="1">
                <a:solidFill>
                  <a:schemeClr val="bg1"/>
                </a:solidFill>
              </a:rPr>
              <a:t>ke</a:t>
            </a:r>
            <a:r>
              <a:rPr lang="en-ID" sz="3000" dirty="0">
                <a:solidFill>
                  <a:schemeClr val="bg1"/>
                </a:solidFill>
              </a:rPr>
              <a:t> Tarsus </a:t>
            </a:r>
            <a:r>
              <a:rPr lang="en-ID" sz="3000" dirty="0" err="1">
                <a:solidFill>
                  <a:schemeClr val="bg1"/>
                </a:solidFill>
              </a:rPr>
              <a:t>untuk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mencari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Saulus</a:t>
            </a:r>
            <a:r>
              <a:rPr lang="en-ID" sz="3000" dirty="0">
                <a:solidFill>
                  <a:schemeClr val="bg1"/>
                </a:solidFill>
              </a:rPr>
              <a:t>; dan </a:t>
            </a:r>
            <a:r>
              <a:rPr lang="en-ID" sz="3000" dirty="0" err="1">
                <a:solidFill>
                  <a:schemeClr val="bg1"/>
                </a:solidFill>
              </a:rPr>
              <a:t>setelah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bertemu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dengan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dia</a:t>
            </a:r>
            <a:r>
              <a:rPr lang="en-ID" sz="3000" dirty="0">
                <a:solidFill>
                  <a:schemeClr val="bg1"/>
                </a:solidFill>
              </a:rPr>
              <a:t>, </a:t>
            </a:r>
            <a:r>
              <a:rPr lang="en-ID" sz="3000" dirty="0" err="1">
                <a:solidFill>
                  <a:schemeClr val="bg1"/>
                </a:solidFill>
              </a:rPr>
              <a:t>ia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membawanya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ke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Antiokhia</a:t>
            </a:r>
            <a:r>
              <a:rPr lang="en-ID" sz="3000" dirty="0">
                <a:solidFill>
                  <a:schemeClr val="bg1"/>
                </a:solidFill>
              </a:rPr>
              <a:t>. </a:t>
            </a:r>
            <a:r>
              <a:rPr lang="en-ID" sz="3000" dirty="0" err="1">
                <a:solidFill>
                  <a:schemeClr val="bg1"/>
                </a:solidFill>
              </a:rPr>
              <a:t>Mereka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tinggal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bersama-sama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dengan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jemaat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itu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satu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tahun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lamanya</a:t>
            </a:r>
            <a:r>
              <a:rPr lang="en-ID" sz="3000" dirty="0">
                <a:solidFill>
                  <a:schemeClr val="bg1"/>
                </a:solidFill>
              </a:rPr>
              <a:t>, </a:t>
            </a:r>
            <a:r>
              <a:rPr lang="en-ID" sz="3000" dirty="0" err="1">
                <a:solidFill>
                  <a:schemeClr val="bg1"/>
                </a:solidFill>
              </a:rPr>
              <a:t>sambil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mengajar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banyak</a:t>
            </a:r>
            <a:r>
              <a:rPr lang="en-ID" sz="3000" dirty="0">
                <a:solidFill>
                  <a:schemeClr val="bg1"/>
                </a:solidFill>
              </a:rPr>
              <a:t> orang. Di </a:t>
            </a:r>
            <a:r>
              <a:rPr lang="en-ID" sz="3000" dirty="0" err="1">
                <a:solidFill>
                  <a:schemeClr val="bg1"/>
                </a:solidFill>
              </a:rPr>
              <a:t>Antiokhialah</a:t>
            </a:r>
            <a:r>
              <a:rPr lang="en-ID" sz="3000" dirty="0">
                <a:solidFill>
                  <a:schemeClr val="bg1"/>
                </a:solidFill>
              </a:rPr>
              <a:t> murid-murid </a:t>
            </a:r>
            <a:r>
              <a:rPr lang="en-ID" sz="3000" dirty="0" err="1">
                <a:solidFill>
                  <a:schemeClr val="bg1"/>
                </a:solidFill>
              </a:rPr>
              <a:t>itu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untuk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pertama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kalinya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disebut</a:t>
            </a:r>
            <a:r>
              <a:rPr lang="en-ID" sz="3000" dirty="0">
                <a:solidFill>
                  <a:schemeClr val="bg1"/>
                </a:solidFill>
              </a:rPr>
              <a:t> Kristen.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A69594-1CC5-44A3-87ED-12ACD14AD46E}"/>
              </a:ext>
            </a:extLst>
          </p:cNvPr>
          <p:cNvSpPr txBox="1"/>
          <p:nvPr/>
        </p:nvSpPr>
        <p:spPr>
          <a:xfrm>
            <a:off x="749308" y="568533"/>
            <a:ext cx="94283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TIDAK IRI DENGAN KEBERHASILAN ORANG LAIN</a:t>
            </a:r>
            <a:endParaRPr lang="en-ID" sz="35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0AF3B5-A652-46AB-AB0D-38E4F60BB183}"/>
              </a:ext>
            </a:extLst>
          </p:cNvPr>
          <p:cNvSpPr txBox="1"/>
          <p:nvPr/>
        </p:nvSpPr>
        <p:spPr>
          <a:xfrm>
            <a:off x="400219" y="5212396"/>
            <a:ext cx="1383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</a:rPr>
              <a:t>02</a:t>
            </a:r>
            <a:endParaRPr lang="en-ID" sz="6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8D2C3E-3C63-40B1-88E0-B62E88ED7CAB}"/>
              </a:ext>
            </a:extLst>
          </p:cNvPr>
          <p:cNvSpPr txBox="1"/>
          <p:nvPr/>
        </p:nvSpPr>
        <p:spPr>
          <a:xfrm>
            <a:off x="9018101" y="5841261"/>
            <a:ext cx="2773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sz="3000" b="1" dirty="0">
                <a:solidFill>
                  <a:schemeClr val="bg1"/>
                </a:solidFill>
              </a:rPr>
              <a:t>KPR 11:23-26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83627E-FBA7-422B-8D56-10D387A1ACF1}"/>
              </a:ext>
            </a:extLst>
          </p:cNvPr>
          <p:cNvCxnSpPr>
            <a:cxnSpLocks/>
          </p:cNvCxnSpPr>
          <p:nvPr/>
        </p:nvCxnSpPr>
        <p:spPr>
          <a:xfrm>
            <a:off x="2183012" y="6090699"/>
            <a:ext cx="77720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989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421AF7-4380-459A-88DB-639C3C133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F1505D-B486-435B-B330-C958DABE0023}"/>
              </a:ext>
            </a:extLst>
          </p:cNvPr>
          <p:cNvSpPr txBox="1"/>
          <p:nvPr/>
        </p:nvSpPr>
        <p:spPr>
          <a:xfrm>
            <a:off x="938254" y="897443"/>
            <a:ext cx="91519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dirty="0" err="1">
                <a:solidFill>
                  <a:schemeClr val="bg1"/>
                </a:solidFill>
              </a:rPr>
              <a:t>Melihat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keberhasilan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pelayanan</a:t>
            </a:r>
            <a:r>
              <a:rPr lang="en-ID" sz="3000" dirty="0">
                <a:solidFill>
                  <a:schemeClr val="bg1"/>
                </a:solidFill>
              </a:rPr>
              <a:t> yang </a:t>
            </a:r>
            <a:r>
              <a:rPr lang="en-ID" sz="3000" dirty="0" err="1">
                <a:solidFill>
                  <a:schemeClr val="bg1"/>
                </a:solidFill>
              </a:rPr>
              <a:t>berhasil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dari</a:t>
            </a:r>
            <a:r>
              <a:rPr lang="en-ID" sz="3000" dirty="0">
                <a:solidFill>
                  <a:schemeClr val="bg1"/>
                </a:solidFill>
              </a:rPr>
              <a:t> orang-orang </a:t>
            </a:r>
            <a:r>
              <a:rPr lang="en-ID" sz="3000" dirty="0" err="1">
                <a:solidFill>
                  <a:schemeClr val="bg1"/>
                </a:solidFill>
              </a:rPr>
              <a:t>Siprus</a:t>
            </a:r>
            <a:r>
              <a:rPr lang="en-ID" sz="3000" dirty="0">
                <a:solidFill>
                  <a:schemeClr val="bg1"/>
                </a:solidFill>
              </a:rPr>
              <a:t> dan </a:t>
            </a:r>
            <a:r>
              <a:rPr lang="en-ID" sz="3000" dirty="0" err="1">
                <a:solidFill>
                  <a:schemeClr val="bg1"/>
                </a:solidFill>
              </a:rPr>
              <a:t>Kirene</a:t>
            </a:r>
            <a:r>
              <a:rPr lang="en-ID" sz="3000" dirty="0">
                <a:solidFill>
                  <a:schemeClr val="bg1"/>
                </a:solidFill>
              </a:rPr>
              <a:t>, Barnabas </a:t>
            </a:r>
            <a:r>
              <a:rPr lang="en-ID" sz="3000" dirty="0" err="1">
                <a:solidFill>
                  <a:schemeClr val="bg1"/>
                </a:solidFill>
              </a:rPr>
              <a:t>bersukacita</a:t>
            </a:r>
            <a:r>
              <a:rPr lang="en-ID" sz="3000" dirty="0">
                <a:solidFill>
                  <a:schemeClr val="bg1"/>
                </a:solidFill>
              </a:rPr>
              <a:t>. </a:t>
            </a:r>
            <a:r>
              <a:rPr lang="en-ID" sz="3000" dirty="0" err="1">
                <a:solidFill>
                  <a:schemeClr val="bg1"/>
                </a:solidFill>
              </a:rPr>
              <a:t>Dia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tidak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iri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dengan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keberhasilan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mereka</a:t>
            </a:r>
            <a:r>
              <a:rPr lang="en-ID" sz="3000" dirty="0">
                <a:solidFill>
                  <a:schemeClr val="bg1"/>
                </a:solidFill>
              </a:rPr>
              <a:t>. Barnabas </a:t>
            </a:r>
            <a:r>
              <a:rPr lang="en-ID" sz="3000" dirty="0" err="1">
                <a:solidFill>
                  <a:schemeClr val="bg1"/>
                </a:solidFill>
              </a:rPr>
              <a:t>bahkan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hadir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err="1">
                <a:solidFill>
                  <a:schemeClr val="bg1"/>
                </a:solidFill>
              </a:rPr>
              <a:t>mendukung</a:t>
            </a:r>
            <a:r>
              <a:rPr lang="en-ID" sz="3000">
                <a:solidFill>
                  <a:schemeClr val="bg1"/>
                </a:solidFill>
              </a:rPr>
              <a:t> pelayanan </a:t>
            </a:r>
            <a:r>
              <a:rPr lang="en-ID" sz="3000" dirty="0">
                <a:solidFill>
                  <a:schemeClr val="bg1"/>
                </a:solidFill>
              </a:rPr>
              <a:t>di </a:t>
            </a:r>
            <a:r>
              <a:rPr lang="en-ID" sz="3000" err="1">
                <a:solidFill>
                  <a:schemeClr val="bg1"/>
                </a:solidFill>
              </a:rPr>
              <a:t>kota</a:t>
            </a:r>
            <a:r>
              <a:rPr lang="en-ID" sz="3000">
                <a:solidFill>
                  <a:schemeClr val="bg1"/>
                </a:solidFill>
              </a:rPr>
              <a:t> </a:t>
            </a:r>
            <a:r>
              <a:rPr lang="en-US" sz="3000">
                <a:solidFill>
                  <a:schemeClr val="bg1"/>
                </a:solidFill>
              </a:rPr>
              <a:t>Antiokhia</a:t>
            </a:r>
            <a:r>
              <a:rPr lang="en-ID" sz="300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dimana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banyak</a:t>
            </a:r>
            <a:r>
              <a:rPr lang="en-ID" sz="3000" dirty="0">
                <a:solidFill>
                  <a:schemeClr val="bg1"/>
                </a:solidFill>
              </a:rPr>
              <a:t> orang </a:t>
            </a:r>
            <a:r>
              <a:rPr lang="en-ID" sz="3000" dirty="0" err="1">
                <a:solidFill>
                  <a:schemeClr val="bg1"/>
                </a:solidFill>
              </a:rPr>
              <a:t>bertobat</a:t>
            </a:r>
            <a:r>
              <a:rPr lang="en-ID" sz="3000" dirty="0">
                <a:solidFill>
                  <a:schemeClr val="bg1"/>
                </a:solidFill>
              </a:rPr>
              <a:t> dan </a:t>
            </a:r>
            <a:r>
              <a:rPr lang="en-ID" sz="3000" dirty="0" err="1">
                <a:solidFill>
                  <a:schemeClr val="bg1"/>
                </a:solidFill>
              </a:rPr>
              <a:t>percaya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kepada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Yesus</a:t>
            </a:r>
            <a:r>
              <a:rPr lang="en-ID" sz="3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09932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10DB64-B855-4D42-911B-BA02CB546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DA26A5-C79C-4D53-B2F6-1D095F40CCD4}"/>
              </a:ext>
            </a:extLst>
          </p:cNvPr>
          <p:cNvSpPr txBox="1"/>
          <p:nvPr/>
        </p:nvSpPr>
        <p:spPr>
          <a:xfrm>
            <a:off x="946205" y="1426744"/>
            <a:ext cx="105354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sz="3000" dirty="0">
                <a:solidFill>
                  <a:schemeClr val="bg1"/>
                </a:solidFill>
              </a:rPr>
              <a:t>"Barnabas </a:t>
            </a:r>
            <a:r>
              <a:rPr lang="en-ID" sz="3000" dirty="0" err="1">
                <a:solidFill>
                  <a:schemeClr val="bg1"/>
                </a:solidFill>
              </a:rPr>
              <a:t>ingin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membawa</a:t>
            </a:r>
            <a:r>
              <a:rPr lang="en-ID" sz="3000" dirty="0">
                <a:solidFill>
                  <a:schemeClr val="bg1"/>
                </a:solidFill>
              </a:rPr>
              <a:t> juga </a:t>
            </a:r>
            <a:r>
              <a:rPr lang="en-ID" sz="3000" dirty="0" err="1">
                <a:solidFill>
                  <a:schemeClr val="bg1"/>
                </a:solidFill>
              </a:rPr>
              <a:t>Yohanes</a:t>
            </a:r>
            <a:r>
              <a:rPr lang="en-ID" sz="3000" dirty="0">
                <a:solidFill>
                  <a:schemeClr val="bg1"/>
                </a:solidFill>
              </a:rPr>
              <a:t> yang </a:t>
            </a:r>
            <a:r>
              <a:rPr lang="en-ID" sz="3000" dirty="0" err="1">
                <a:solidFill>
                  <a:schemeClr val="bg1"/>
                </a:solidFill>
              </a:rPr>
              <a:t>disebut</a:t>
            </a:r>
            <a:r>
              <a:rPr lang="en-ID" sz="3000" dirty="0">
                <a:solidFill>
                  <a:schemeClr val="bg1"/>
                </a:solidFill>
              </a:rPr>
              <a:t> Markus; </a:t>
            </a:r>
            <a:r>
              <a:rPr lang="en-ID" sz="3000" dirty="0" err="1">
                <a:solidFill>
                  <a:schemeClr val="bg1"/>
                </a:solidFill>
              </a:rPr>
              <a:t>tetapi</a:t>
            </a:r>
            <a:r>
              <a:rPr lang="en-ID" sz="3000" dirty="0">
                <a:solidFill>
                  <a:schemeClr val="bg1"/>
                </a:solidFill>
              </a:rPr>
              <a:t> Paulus </a:t>
            </a:r>
            <a:r>
              <a:rPr lang="en-ID" sz="3000" dirty="0" err="1">
                <a:solidFill>
                  <a:schemeClr val="bg1"/>
                </a:solidFill>
              </a:rPr>
              <a:t>dengan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tegas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berkata</a:t>
            </a:r>
            <a:r>
              <a:rPr lang="en-ID" sz="3000" dirty="0">
                <a:solidFill>
                  <a:schemeClr val="bg1"/>
                </a:solidFill>
              </a:rPr>
              <a:t>, </a:t>
            </a:r>
            <a:r>
              <a:rPr lang="en-ID" sz="3000" dirty="0" err="1">
                <a:solidFill>
                  <a:schemeClr val="bg1"/>
                </a:solidFill>
              </a:rPr>
              <a:t>bahwa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tidak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baik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membawa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serta</a:t>
            </a:r>
            <a:r>
              <a:rPr lang="en-ID" sz="3000" dirty="0">
                <a:solidFill>
                  <a:schemeClr val="bg1"/>
                </a:solidFill>
              </a:rPr>
              <a:t> orang yang </a:t>
            </a:r>
            <a:r>
              <a:rPr lang="en-ID" sz="3000" dirty="0" err="1">
                <a:solidFill>
                  <a:schemeClr val="bg1"/>
                </a:solidFill>
              </a:rPr>
              <a:t>telah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meninggalkan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mereka</a:t>
            </a:r>
            <a:r>
              <a:rPr lang="en-ID" sz="3000" dirty="0">
                <a:solidFill>
                  <a:schemeClr val="bg1"/>
                </a:solidFill>
              </a:rPr>
              <a:t> di </a:t>
            </a:r>
            <a:r>
              <a:rPr lang="en-ID" sz="3000" dirty="0" err="1">
                <a:solidFill>
                  <a:schemeClr val="bg1"/>
                </a:solidFill>
              </a:rPr>
              <a:t>Pamfilia</a:t>
            </a:r>
            <a:r>
              <a:rPr lang="en-ID" sz="3000" dirty="0">
                <a:solidFill>
                  <a:schemeClr val="bg1"/>
                </a:solidFill>
              </a:rPr>
              <a:t> dan </a:t>
            </a:r>
            <a:r>
              <a:rPr lang="en-ID" sz="3000" dirty="0" err="1">
                <a:solidFill>
                  <a:schemeClr val="bg1"/>
                </a:solidFill>
              </a:rPr>
              <a:t>tidak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mau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turut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bekerja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bersama-sama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dengan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mereka</a:t>
            </a:r>
            <a:r>
              <a:rPr lang="en-ID" sz="3000" dirty="0">
                <a:solidFill>
                  <a:schemeClr val="bg1"/>
                </a:solidFill>
              </a:rPr>
              <a:t>. Hal </a:t>
            </a:r>
            <a:r>
              <a:rPr lang="en-ID" sz="3000" dirty="0" err="1">
                <a:solidFill>
                  <a:schemeClr val="bg1"/>
                </a:solidFill>
              </a:rPr>
              <a:t>itu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menimbulkan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perselisihan</a:t>
            </a:r>
            <a:r>
              <a:rPr lang="en-ID" sz="3000" dirty="0">
                <a:solidFill>
                  <a:schemeClr val="bg1"/>
                </a:solidFill>
              </a:rPr>
              <a:t> yang </a:t>
            </a:r>
            <a:r>
              <a:rPr lang="en-ID" sz="3000" dirty="0" err="1">
                <a:solidFill>
                  <a:schemeClr val="bg1"/>
                </a:solidFill>
              </a:rPr>
              <a:t>tajam</a:t>
            </a:r>
            <a:r>
              <a:rPr lang="en-ID" sz="3000" dirty="0">
                <a:solidFill>
                  <a:schemeClr val="bg1"/>
                </a:solidFill>
              </a:rPr>
              <a:t>, </a:t>
            </a:r>
            <a:r>
              <a:rPr lang="en-ID" sz="3000" dirty="0" err="1">
                <a:solidFill>
                  <a:schemeClr val="bg1"/>
                </a:solidFill>
              </a:rPr>
              <a:t>sehingga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mereka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berpisah</a:t>
            </a:r>
            <a:r>
              <a:rPr lang="en-ID" sz="3000" dirty="0">
                <a:solidFill>
                  <a:schemeClr val="bg1"/>
                </a:solidFill>
              </a:rPr>
              <a:t> dan Barnabas </a:t>
            </a:r>
            <a:r>
              <a:rPr lang="en-ID" sz="3000" dirty="0" err="1">
                <a:solidFill>
                  <a:schemeClr val="bg1"/>
                </a:solidFill>
              </a:rPr>
              <a:t>membawa</a:t>
            </a:r>
            <a:r>
              <a:rPr lang="en-ID" sz="3000" dirty="0">
                <a:solidFill>
                  <a:schemeClr val="bg1"/>
                </a:solidFill>
              </a:rPr>
              <a:t> Markus juga </a:t>
            </a:r>
            <a:r>
              <a:rPr lang="en-ID" sz="3000" dirty="0" err="1">
                <a:solidFill>
                  <a:schemeClr val="bg1"/>
                </a:solidFill>
              </a:rPr>
              <a:t>sertanya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berlayar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ke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Siprus</a:t>
            </a:r>
            <a:r>
              <a:rPr lang="en-ID" sz="3000" dirty="0">
                <a:solidFill>
                  <a:schemeClr val="bg1"/>
                </a:solidFill>
              </a:rPr>
              <a:t>. </a:t>
            </a:r>
            <a:r>
              <a:rPr lang="en-ID" sz="3000" dirty="0" err="1">
                <a:solidFill>
                  <a:schemeClr val="bg1"/>
                </a:solidFill>
              </a:rPr>
              <a:t>Tetapi</a:t>
            </a:r>
            <a:r>
              <a:rPr lang="en-ID" sz="3000" dirty="0">
                <a:solidFill>
                  <a:schemeClr val="bg1"/>
                </a:solidFill>
              </a:rPr>
              <a:t> Paulus </a:t>
            </a:r>
            <a:r>
              <a:rPr lang="en-ID" sz="3000" dirty="0" err="1">
                <a:solidFill>
                  <a:schemeClr val="bg1"/>
                </a:solidFill>
              </a:rPr>
              <a:t>memilih</a:t>
            </a:r>
            <a:r>
              <a:rPr lang="en-ID" sz="3000" dirty="0">
                <a:solidFill>
                  <a:schemeClr val="bg1"/>
                </a:solidFill>
              </a:rPr>
              <a:t> Silas, dan </a:t>
            </a:r>
            <a:r>
              <a:rPr lang="en-ID" sz="3000" dirty="0" err="1">
                <a:solidFill>
                  <a:schemeClr val="bg1"/>
                </a:solidFill>
              </a:rPr>
              <a:t>sesudah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diserahkan</a:t>
            </a:r>
            <a:r>
              <a:rPr lang="en-ID" sz="3000" dirty="0">
                <a:solidFill>
                  <a:schemeClr val="bg1"/>
                </a:solidFill>
              </a:rPr>
              <a:t> oleh </a:t>
            </a:r>
            <a:r>
              <a:rPr lang="en-ID" sz="3000" dirty="0" err="1">
                <a:solidFill>
                  <a:schemeClr val="bg1"/>
                </a:solidFill>
              </a:rPr>
              <a:t>saudara-saudara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itu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kepada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kasih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karunia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Tuhan</a:t>
            </a:r>
            <a:r>
              <a:rPr lang="en-ID" sz="3000" dirty="0">
                <a:solidFill>
                  <a:schemeClr val="bg1"/>
                </a:solidFill>
              </a:rPr>
              <a:t>”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3E1F2C-DD49-418D-B0ED-F5CC367B7897}"/>
              </a:ext>
            </a:extLst>
          </p:cNvPr>
          <p:cNvSpPr txBox="1"/>
          <p:nvPr/>
        </p:nvSpPr>
        <p:spPr>
          <a:xfrm>
            <a:off x="732453" y="654596"/>
            <a:ext cx="726655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MEMBERI KESEMPATAN ORANG LAIN </a:t>
            </a:r>
            <a:endParaRPr lang="en-ID" sz="35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E429EB-6EBD-4C05-BB4D-652CA6C37178}"/>
              </a:ext>
            </a:extLst>
          </p:cNvPr>
          <p:cNvSpPr txBox="1"/>
          <p:nvPr/>
        </p:nvSpPr>
        <p:spPr>
          <a:xfrm>
            <a:off x="399267" y="5212396"/>
            <a:ext cx="1383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</a:rPr>
              <a:t>03</a:t>
            </a:r>
            <a:endParaRPr lang="en-ID" sz="6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ED5075-3FB0-484C-B1CF-D591F8FAA786}"/>
              </a:ext>
            </a:extLst>
          </p:cNvPr>
          <p:cNvSpPr txBox="1"/>
          <p:nvPr/>
        </p:nvSpPr>
        <p:spPr>
          <a:xfrm>
            <a:off x="8708002" y="5813700"/>
            <a:ext cx="2773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sz="3000" b="1" dirty="0">
                <a:solidFill>
                  <a:schemeClr val="bg1"/>
                </a:solidFill>
              </a:rPr>
              <a:t>KPR 15:37-40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A290B6-C52B-4AD0-B2DF-F6B6F857D15B}"/>
              </a:ext>
            </a:extLst>
          </p:cNvPr>
          <p:cNvSpPr/>
          <p:nvPr/>
        </p:nvSpPr>
        <p:spPr>
          <a:xfrm>
            <a:off x="507931" y="654596"/>
            <a:ext cx="136124" cy="544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975D8D-B94C-4597-9D43-F9FB98FF45E8}"/>
              </a:ext>
            </a:extLst>
          </p:cNvPr>
          <p:cNvCxnSpPr>
            <a:cxnSpLocks/>
          </p:cNvCxnSpPr>
          <p:nvPr/>
        </p:nvCxnSpPr>
        <p:spPr>
          <a:xfrm>
            <a:off x="2183012" y="6090699"/>
            <a:ext cx="673835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08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6A120B-7E43-477F-A98F-23067C406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9981FE-2717-4C19-8684-427403A9E46B}"/>
              </a:ext>
            </a:extLst>
          </p:cNvPr>
          <p:cNvSpPr txBox="1"/>
          <p:nvPr/>
        </p:nvSpPr>
        <p:spPr>
          <a:xfrm>
            <a:off x="1106164" y="1365279"/>
            <a:ext cx="73142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dirty="0">
                <a:solidFill>
                  <a:schemeClr val="bg1"/>
                </a:solidFill>
              </a:rPr>
              <a:t>Barnabas </a:t>
            </a:r>
            <a:r>
              <a:rPr lang="en-ID" sz="3000" dirty="0" err="1">
                <a:solidFill>
                  <a:schemeClr val="bg1"/>
                </a:solidFill>
              </a:rPr>
              <a:t>ingin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membawa</a:t>
            </a:r>
            <a:r>
              <a:rPr lang="en-ID" sz="3000" dirty="0">
                <a:solidFill>
                  <a:schemeClr val="bg1"/>
                </a:solidFill>
              </a:rPr>
              <a:t> Markus </a:t>
            </a:r>
            <a:r>
              <a:rPr lang="en-ID" sz="3000" dirty="0" err="1">
                <a:solidFill>
                  <a:schemeClr val="bg1"/>
                </a:solidFill>
              </a:rPr>
              <a:t>dalam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pelayanannya</a:t>
            </a:r>
            <a:r>
              <a:rPr lang="en-ID" sz="3000" dirty="0">
                <a:solidFill>
                  <a:schemeClr val="bg1"/>
                </a:solidFill>
              </a:rPr>
              <a:t>, dan </a:t>
            </a:r>
            <a:r>
              <a:rPr lang="en-ID" sz="3000" dirty="0" err="1">
                <a:solidFill>
                  <a:schemeClr val="bg1"/>
                </a:solidFill>
              </a:rPr>
              <a:t>hal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ini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ditolak</a:t>
            </a:r>
            <a:r>
              <a:rPr lang="en-ID" sz="3000" dirty="0">
                <a:solidFill>
                  <a:schemeClr val="bg1"/>
                </a:solidFill>
              </a:rPr>
              <a:t> oleh Paulus </a:t>
            </a:r>
            <a:r>
              <a:rPr lang="en-ID" sz="3000" dirty="0" err="1">
                <a:solidFill>
                  <a:schemeClr val="bg1"/>
                </a:solidFill>
              </a:rPr>
              <a:t>karena</a:t>
            </a:r>
            <a:r>
              <a:rPr lang="en-ID" sz="3000" dirty="0">
                <a:solidFill>
                  <a:schemeClr val="bg1"/>
                </a:solidFill>
              </a:rPr>
              <a:t> Markus </a:t>
            </a:r>
            <a:r>
              <a:rPr lang="en-ID" sz="3000" dirty="0" err="1">
                <a:solidFill>
                  <a:schemeClr val="bg1"/>
                </a:solidFill>
              </a:rPr>
              <a:t>sempat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melakukan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kesalahan</a:t>
            </a:r>
            <a:r>
              <a:rPr lang="en-ID" sz="3000" dirty="0">
                <a:solidFill>
                  <a:schemeClr val="bg1"/>
                </a:solidFill>
              </a:rPr>
              <a:t>. </a:t>
            </a:r>
            <a:r>
              <a:rPr lang="en-ID" sz="3000" dirty="0" err="1">
                <a:solidFill>
                  <a:schemeClr val="bg1"/>
                </a:solidFill>
              </a:rPr>
              <a:t>Tetapi</a:t>
            </a:r>
            <a:r>
              <a:rPr lang="en-ID" sz="3000" dirty="0">
                <a:solidFill>
                  <a:schemeClr val="bg1"/>
                </a:solidFill>
              </a:rPr>
              <a:t> Barnabas </a:t>
            </a:r>
            <a:r>
              <a:rPr lang="en-ID" sz="3000" dirty="0" err="1">
                <a:solidFill>
                  <a:schemeClr val="bg1"/>
                </a:solidFill>
              </a:rPr>
              <a:t>ingin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memberikan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kesempatan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kedua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kepada</a:t>
            </a:r>
            <a:r>
              <a:rPr lang="en-ID" sz="3000" dirty="0">
                <a:solidFill>
                  <a:schemeClr val="bg1"/>
                </a:solidFill>
              </a:rPr>
              <a:t> Markus.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CD892D-06AE-43F3-A126-47ECD3AA0463}"/>
              </a:ext>
            </a:extLst>
          </p:cNvPr>
          <p:cNvSpPr/>
          <p:nvPr/>
        </p:nvSpPr>
        <p:spPr>
          <a:xfrm>
            <a:off x="603346" y="1420938"/>
            <a:ext cx="128174" cy="2344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6202EB-79BA-4332-8B1C-B36C8A586E94}"/>
              </a:ext>
            </a:extLst>
          </p:cNvPr>
          <p:cNvSpPr txBox="1"/>
          <p:nvPr/>
        </p:nvSpPr>
        <p:spPr>
          <a:xfrm>
            <a:off x="1106164" y="4754057"/>
            <a:ext cx="92928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dirty="0">
                <a:solidFill>
                  <a:schemeClr val="bg1"/>
                </a:solidFill>
              </a:rPr>
              <a:t>Dan </a:t>
            </a:r>
            <a:r>
              <a:rPr lang="en-ID" sz="3000" dirty="0" err="1">
                <a:solidFill>
                  <a:schemeClr val="bg1"/>
                </a:solidFill>
              </a:rPr>
              <a:t>akhirnya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hal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ini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berhasil</a:t>
            </a:r>
            <a:r>
              <a:rPr lang="en-ID" sz="3000" dirty="0">
                <a:solidFill>
                  <a:schemeClr val="bg1"/>
                </a:solidFill>
              </a:rPr>
              <a:t>, </a:t>
            </a:r>
            <a:r>
              <a:rPr lang="en-ID" sz="3000" dirty="0" err="1">
                <a:solidFill>
                  <a:schemeClr val="bg1"/>
                </a:solidFill>
              </a:rPr>
              <a:t>karena</a:t>
            </a:r>
            <a:r>
              <a:rPr lang="en-ID" sz="3000" dirty="0">
                <a:solidFill>
                  <a:schemeClr val="bg1"/>
                </a:solidFill>
              </a:rPr>
              <a:t> pada </a:t>
            </a:r>
            <a:r>
              <a:rPr lang="en-ID" sz="3000" dirty="0" err="1">
                <a:solidFill>
                  <a:schemeClr val="bg1"/>
                </a:solidFill>
              </a:rPr>
              <a:t>akhirnya</a:t>
            </a:r>
            <a:r>
              <a:rPr lang="en-ID" sz="3000" dirty="0">
                <a:solidFill>
                  <a:schemeClr val="bg1"/>
                </a:solidFill>
              </a:rPr>
              <a:t> Paulus pun </a:t>
            </a:r>
            <a:r>
              <a:rPr lang="en-ID" sz="3000" dirty="0" err="1">
                <a:solidFill>
                  <a:schemeClr val="bg1"/>
                </a:solidFill>
              </a:rPr>
              <a:t>mengakui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bahwa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pelayanan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Yohanes</a:t>
            </a:r>
            <a:r>
              <a:rPr lang="en-ID" sz="3000" dirty="0">
                <a:solidFill>
                  <a:schemeClr val="bg1"/>
                </a:solidFill>
              </a:rPr>
              <a:t> Markus </a:t>
            </a:r>
            <a:r>
              <a:rPr lang="en-ID" sz="3000" dirty="0" err="1">
                <a:solidFill>
                  <a:schemeClr val="bg1"/>
                </a:solidFill>
              </a:rPr>
              <a:t>amat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penting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dalam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kemajuan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Injil</a:t>
            </a:r>
            <a:r>
              <a:rPr lang="en-ID" sz="3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3344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515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Fransiska Putri</dc:creator>
  <cp:lastModifiedBy>Niko Siregar</cp:lastModifiedBy>
  <cp:revision>4</cp:revision>
  <dcterms:created xsi:type="dcterms:W3CDTF">2022-01-27T11:07:43Z</dcterms:created>
  <dcterms:modified xsi:type="dcterms:W3CDTF">2022-01-28T10:21:10Z</dcterms:modified>
</cp:coreProperties>
</file>