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71A"/>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p:cViewPr>
        <p:scale>
          <a:sx n="100" d="100"/>
          <a:sy n="100" d="100"/>
        </p:scale>
        <p:origin x="1362"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ACFC-31EA-49CE-B17B-445F090801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6B87573A-D288-4AFE-A7E0-5B864811C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875B9F8-4D90-4943-B67F-0BCC6F7DAA4A}"/>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5" name="Footer Placeholder 4">
            <a:extLst>
              <a:ext uri="{FF2B5EF4-FFF2-40B4-BE49-F238E27FC236}">
                <a16:creationId xmlns:a16="http://schemas.microsoft.com/office/drawing/2014/main" id="{68E7524F-8D6C-4B7D-86E1-C7951438685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9389C85-F5B0-4D96-90CB-688E99CBE976}"/>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386540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CEC1-D304-42B2-89DB-9329712B2DCF}"/>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93B06137-46D9-4BA3-9E48-5EE5FDEDD6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8F7861C-E240-4D5B-92FD-2ACEE45F866C}"/>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5" name="Footer Placeholder 4">
            <a:extLst>
              <a:ext uri="{FF2B5EF4-FFF2-40B4-BE49-F238E27FC236}">
                <a16:creationId xmlns:a16="http://schemas.microsoft.com/office/drawing/2014/main" id="{9652FA07-3349-4D25-B16A-063A5E893DB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BD51ADF-36F8-41F7-824B-22A7B6C9E795}"/>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213910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B3AD1-1891-49F5-8FF8-B26F275370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EE8D4DF-1917-464C-85A3-E6385B44AA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8EFAF4-1043-45C1-8E7D-980EB29C21ED}"/>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5" name="Footer Placeholder 4">
            <a:extLst>
              <a:ext uri="{FF2B5EF4-FFF2-40B4-BE49-F238E27FC236}">
                <a16:creationId xmlns:a16="http://schemas.microsoft.com/office/drawing/2014/main" id="{54374CED-D4F0-424C-84C9-FA343CF8CA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8BECA4B-9448-4F0E-A171-93221D414034}"/>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383054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A0D8-1B0B-43D4-8898-1499DB660C0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AF57CBD-F07D-4C50-BE9E-FBF064761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C55C368-0D63-40D0-AE7B-09F2E65D6180}"/>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5" name="Footer Placeholder 4">
            <a:extLst>
              <a:ext uri="{FF2B5EF4-FFF2-40B4-BE49-F238E27FC236}">
                <a16:creationId xmlns:a16="http://schemas.microsoft.com/office/drawing/2014/main" id="{7A2DBB02-05DF-4FA7-8F56-30880952F6A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6DA1185-4267-45ED-8B78-8C7A0B2F8C7B}"/>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186663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3663-2D24-47D2-8448-58EB6B4B65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FC5904AE-9FAC-4125-AD5D-2D5E1ED80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699E33-20D1-4817-AFD1-E1E57F9B7E58}"/>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5" name="Footer Placeholder 4">
            <a:extLst>
              <a:ext uri="{FF2B5EF4-FFF2-40B4-BE49-F238E27FC236}">
                <a16:creationId xmlns:a16="http://schemas.microsoft.com/office/drawing/2014/main" id="{E3AB4D4E-9338-4662-B5CB-AD46942482D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666D31C-3A36-4655-8904-2CF11687564E}"/>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398221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B61B-E68A-48CB-8879-F01F123C03F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63F20F0-4665-4EA7-A8AF-41E333E75A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27CD27D-1D81-40B8-BAF4-9CF287EA14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A8FBFBF5-2C24-4C28-83B2-3E9EB405A83B}"/>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6" name="Footer Placeholder 5">
            <a:extLst>
              <a:ext uri="{FF2B5EF4-FFF2-40B4-BE49-F238E27FC236}">
                <a16:creationId xmlns:a16="http://schemas.microsoft.com/office/drawing/2014/main" id="{C2ADA83E-2E4E-4956-A8B5-259F88FC8F9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6DEE816-A6DE-4B06-A0EE-1733C75301F3}"/>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97368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FB93-2369-48D7-BA49-A3EDC34FB8B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BD2E986-4FCF-4229-8EC7-3045D328F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61C94-607D-428D-B150-BB26DB110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70B3B27D-7E3E-4596-B179-49A2446F6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69EB02-900B-4CA8-8B29-2467964FEF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4D3B3AE2-21AD-4F63-9F88-00CF76B8DBA0}"/>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8" name="Footer Placeholder 7">
            <a:extLst>
              <a:ext uri="{FF2B5EF4-FFF2-40B4-BE49-F238E27FC236}">
                <a16:creationId xmlns:a16="http://schemas.microsoft.com/office/drawing/2014/main" id="{4034A395-C930-4462-B17B-D696A9B7BB9F}"/>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10D099C6-F6E0-4FA0-B231-592BA2E1C44F}"/>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140062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F1CB-3FB4-4F01-8B0A-86B1FAD88A3A}"/>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ADAC38D3-7E47-47BE-B1F8-4AE6F17647E6}"/>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4" name="Footer Placeholder 3">
            <a:extLst>
              <a:ext uri="{FF2B5EF4-FFF2-40B4-BE49-F238E27FC236}">
                <a16:creationId xmlns:a16="http://schemas.microsoft.com/office/drawing/2014/main" id="{513122CF-CFF2-47D3-9310-532C9C767CEC}"/>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423462CF-DC45-40BD-A679-2F9E856EB62A}"/>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353084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6BB1C-3138-4B5F-8579-BF9ED99562DF}"/>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3" name="Footer Placeholder 2">
            <a:extLst>
              <a:ext uri="{FF2B5EF4-FFF2-40B4-BE49-F238E27FC236}">
                <a16:creationId xmlns:a16="http://schemas.microsoft.com/office/drawing/2014/main" id="{5C753A74-ED56-4161-88EA-6B107E96E28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D8271F50-3D51-4501-B801-5257EB634FD4}"/>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356949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5EF3-ED77-412E-AF2D-4F9CE6619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63EDE5B-7B98-41B3-B18E-F8E9E8566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32D7A813-ACD3-4FB6-A35A-6E29F946D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1596A-EA90-461D-898B-4E75D638EC44}"/>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6" name="Footer Placeholder 5">
            <a:extLst>
              <a:ext uri="{FF2B5EF4-FFF2-40B4-BE49-F238E27FC236}">
                <a16:creationId xmlns:a16="http://schemas.microsoft.com/office/drawing/2014/main" id="{66D71671-5A5F-4F81-A963-D67C077741F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ABAF23B-FCC6-4B47-84B1-4B1EAD369032}"/>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152964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88FAE-17BC-41D7-9CB2-64DC25EAE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0B445CB6-D5A0-4CE0-836E-4F78CB41B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A7392E3A-DCD4-4275-A99B-A11EF0420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2A2945-A025-4A0D-A9CA-C1D5790C3060}"/>
              </a:ext>
            </a:extLst>
          </p:cNvPr>
          <p:cNvSpPr>
            <a:spLocks noGrp="1"/>
          </p:cNvSpPr>
          <p:nvPr>
            <p:ph type="dt" sz="half" idx="10"/>
          </p:nvPr>
        </p:nvSpPr>
        <p:spPr/>
        <p:txBody>
          <a:bodyPr/>
          <a:lstStyle/>
          <a:p>
            <a:fld id="{0C2C6302-1B0A-4E04-A9D6-74B2BF562BAF}" type="datetimeFigureOut">
              <a:rPr lang="en-ID" smtClean="0"/>
              <a:t>28/12/2021</a:t>
            </a:fld>
            <a:endParaRPr lang="en-ID"/>
          </a:p>
        </p:txBody>
      </p:sp>
      <p:sp>
        <p:nvSpPr>
          <p:cNvPr id="6" name="Footer Placeholder 5">
            <a:extLst>
              <a:ext uri="{FF2B5EF4-FFF2-40B4-BE49-F238E27FC236}">
                <a16:creationId xmlns:a16="http://schemas.microsoft.com/office/drawing/2014/main" id="{28E99C58-CF82-4173-B572-8277B2FB0BD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7C21F97-6539-41AA-B824-7D02AAA32B48}"/>
              </a:ext>
            </a:extLst>
          </p:cNvPr>
          <p:cNvSpPr>
            <a:spLocks noGrp="1"/>
          </p:cNvSpPr>
          <p:nvPr>
            <p:ph type="sldNum" sz="quarter" idx="12"/>
          </p:nvPr>
        </p:nvSpPr>
        <p:spPr/>
        <p:txBody>
          <a:bodyPr/>
          <a:lstStyle/>
          <a:p>
            <a:fld id="{49AB992D-830E-41B7-9E19-50CD76C8CC32}" type="slidenum">
              <a:rPr lang="en-ID" smtClean="0"/>
              <a:t>‹#›</a:t>
            </a:fld>
            <a:endParaRPr lang="en-ID"/>
          </a:p>
        </p:txBody>
      </p:sp>
    </p:spTree>
    <p:extLst>
      <p:ext uri="{BB962C8B-B14F-4D97-AF65-F5344CB8AC3E}">
        <p14:creationId xmlns:p14="http://schemas.microsoft.com/office/powerpoint/2010/main" val="37893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70F0E-9481-4B03-AE96-B1D11CF82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6829633-1381-4C39-8C5E-B01F815B8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C942C23-9B12-47F0-A2DD-0256E052C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C6302-1B0A-4E04-A9D6-74B2BF562BAF}" type="datetimeFigureOut">
              <a:rPr lang="en-ID" smtClean="0"/>
              <a:t>28/12/2021</a:t>
            </a:fld>
            <a:endParaRPr lang="en-ID"/>
          </a:p>
        </p:txBody>
      </p:sp>
      <p:sp>
        <p:nvSpPr>
          <p:cNvPr id="5" name="Footer Placeholder 4">
            <a:extLst>
              <a:ext uri="{FF2B5EF4-FFF2-40B4-BE49-F238E27FC236}">
                <a16:creationId xmlns:a16="http://schemas.microsoft.com/office/drawing/2014/main" id="{4A22430E-339A-4043-9892-A8DB8AD30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D94F7013-DD7C-4D8F-9627-28CE99E2A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992D-830E-41B7-9E19-50CD76C8CC32}" type="slidenum">
              <a:rPr lang="en-ID" smtClean="0"/>
              <a:t>‹#›</a:t>
            </a:fld>
            <a:endParaRPr lang="en-ID"/>
          </a:p>
        </p:txBody>
      </p:sp>
    </p:spTree>
    <p:extLst>
      <p:ext uri="{BB962C8B-B14F-4D97-AF65-F5344CB8AC3E}">
        <p14:creationId xmlns:p14="http://schemas.microsoft.com/office/powerpoint/2010/main" val="765490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280D930-9598-4E95-BC1D-0119E5122A39}"/>
              </a:ext>
            </a:extLst>
          </p:cNvPr>
          <p:cNvGrpSpPr/>
          <p:nvPr/>
        </p:nvGrpSpPr>
        <p:grpSpPr>
          <a:xfrm>
            <a:off x="2856" y="0"/>
            <a:ext cx="12186287" cy="6858000"/>
            <a:chOff x="2856" y="0"/>
            <a:chExt cx="12186287" cy="6858000"/>
          </a:xfrm>
        </p:grpSpPr>
        <p:pic>
          <p:nvPicPr>
            <p:cNvPr id="5" name="Picture 4">
              <a:extLst>
                <a:ext uri="{FF2B5EF4-FFF2-40B4-BE49-F238E27FC236}">
                  <a16:creationId xmlns:a16="http://schemas.microsoft.com/office/drawing/2014/main" id="{B91913E3-A3AF-46B3-A35B-824CB4B81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 y="0"/>
              <a:ext cx="12186287" cy="6858000"/>
            </a:xfrm>
            <a:prstGeom prst="rect">
              <a:avLst/>
            </a:prstGeom>
          </p:spPr>
        </p:pic>
        <p:sp>
          <p:nvSpPr>
            <p:cNvPr id="22" name="Rectangle 21">
              <a:extLst>
                <a:ext uri="{FF2B5EF4-FFF2-40B4-BE49-F238E27FC236}">
                  <a16:creationId xmlns:a16="http://schemas.microsoft.com/office/drawing/2014/main" id="{E59E5CC7-2FDE-456E-9906-CF35759D1A47}"/>
                </a:ext>
              </a:extLst>
            </p:cNvPr>
            <p:cNvSpPr/>
            <p:nvPr/>
          </p:nvSpPr>
          <p:spPr>
            <a:xfrm>
              <a:off x="850790" y="1073426"/>
              <a:ext cx="3013544" cy="1073426"/>
            </a:xfrm>
            <a:prstGeom prst="rect">
              <a:avLst/>
            </a:prstGeom>
            <a:solidFill>
              <a:srgbClr val="02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4" name="Rectangle: Rounded Corners 23">
            <a:extLst>
              <a:ext uri="{FF2B5EF4-FFF2-40B4-BE49-F238E27FC236}">
                <a16:creationId xmlns:a16="http://schemas.microsoft.com/office/drawing/2014/main" id="{46BAEF61-268D-4850-9F6B-86F5E18FE964}"/>
              </a:ext>
            </a:extLst>
          </p:cNvPr>
          <p:cNvSpPr/>
          <p:nvPr/>
        </p:nvSpPr>
        <p:spPr>
          <a:xfrm>
            <a:off x="1033669" y="1375576"/>
            <a:ext cx="2115047" cy="4929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Minggu</a:t>
            </a:r>
            <a:r>
              <a:rPr lang="en-US" sz="2800" dirty="0">
                <a:solidFill>
                  <a:schemeClr val="tx1"/>
                </a:solidFill>
              </a:rPr>
              <a:t> IV</a:t>
            </a:r>
            <a:endParaRPr lang="en-ID" sz="2800" dirty="0">
              <a:solidFill>
                <a:schemeClr val="tx1"/>
              </a:solidFill>
            </a:endParaRPr>
          </a:p>
        </p:txBody>
      </p:sp>
      <p:sp>
        <p:nvSpPr>
          <p:cNvPr id="25" name="TextBox 24">
            <a:extLst>
              <a:ext uri="{FF2B5EF4-FFF2-40B4-BE49-F238E27FC236}">
                <a16:creationId xmlns:a16="http://schemas.microsoft.com/office/drawing/2014/main" id="{4027838B-FD46-421D-9A75-9CDA6012429C}"/>
              </a:ext>
            </a:extLst>
          </p:cNvPr>
          <p:cNvSpPr txBox="1"/>
          <p:nvPr/>
        </p:nvSpPr>
        <p:spPr>
          <a:xfrm>
            <a:off x="1033669" y="2658311"/>
            <a:ext cx="5581815" cy="1938992"/>
          </a:xfrm>
          <a:prstGeom prst="rect">
            <a:avLst/>
          </a:prstGeom>
          <a:noFill/>
        </p:spPr>
        <p:txBody>
          <a:bodyPr wrap="square" rtlCol="0">
            <a:spAutoFit/>
          </a:bodyPr>
          <a:lstStyle/>
          <a:p>
            <a:r>
              <a:rPr lang="en-ID" sz="6000" b="1" dirty="0">
                <a:solidFill>
                  <a:schemeClr val="bg1"/>
                </a:solidFill>
              </a:rPr>
              <a:t>MEMPERBAIKI</a:t>
            </a:r>
          </a:p>
          <a:p>
            <a:r>
              <a:rPr lang="en-ID" sz="6000" b="1" dirty="0">
                <a:solidFill>
                  <a:schemeClr val="bg1"/>
                </a:solidFill>
              </a:rPr>
              <a:t>MEZBAH</a:t>
            </a:r>
          </a:p>
        </p:txBody>
      </p:sp>
      <p:sp>
        <p:nvSpPr>
          <p:cNvPr id="26" name="TextBox 25">
            <a:extLst>
              <a:ext uri="{FF2B5EF4-FFF2-40B4-BE49-F238E27FC236}">
                <a16:creationId xmlns:a16="http://schemas.microsoft.com/office/drawing/2014/main" id="{BF5CCA67-AB0A-4CC0-B9A1-3989EE05E232}"/>
              </a:ext>
            </a:extLst>
          </p:cNvPr>
          <p:cNvSpPr txBox="1"/>
          <p:nvPr/>
        </p:nvSpPr>
        <p:spPr>
          <a:xfrm>
            <a:off x="1144987" y="4691270"/>
            <a:ext cx="4230094" cy="523220"/>
          </a:xfrm>
          <a:prstGeom prst="rect">
            <a:avLst/>
          </a:prstGeom>
          <a:noFill/>
        </p:spPr>
        <p:txBody>
          <a:bodyPr wrap="square" rtlCol="0">
            <a:spAutoFit/>
          </a:bodyPr>
          <a:lstStyle/>
          <a:p>
            <a:r>
              <a:rPr lang="en-ID" sz="2800" dirty="0">
                <a:solidFill>
                  <a:schemeClr val="bg1"/>
                </a:solidFill>
              </a:rPr>
              <a:t>MATIUS 6:1-15</a:t>
            </a:r>
          </a:p>
        </p:txBody>
      </p:sp>
    </p:spTree>
    <p:extLst>
      <p:ext uri="{BB962C8B-B14F-4D97-AF65-F5344CB8AC3E}">
        <p14:creationId xmlns:p14="http://schemas.microsoft.com/office/powerpoint/2010/main" val="140404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EB8662-1720-4087-8ABE-EDBAFE660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 y="0"/>
            <a:ext cx="12186287" cy="6858000"/>
          </a:xfrm>
          <a:prstGeom prst="rect">
            <a:avLst/>
          </a:prstGeom>
        </p:spPr>
      </p:pic>
      <p:sp>
        <p:nvSpPr>
          <p:cNvPr id="3" name="TextBox 2">
            <a:extLst>
              <a:ext uri="{FF2B5EF4-FFF2-40B4-BE49-F238E27FC236}">
                <a16:creationId xmlns:a16="http://schemas.microsoft.com/office/drawing/2014/main" id="{8EF9B4EB-D88E-4A33-9E78-22847E01EC11}"/>
              </a:ext>
            </a:extLst>
          </p:cNvPr>
          <p:cNvSpPr txBox="1"/>
          <p:nvPr/>
        </p:nvSpPr>
        <p:spPr>
          <a:xfrm>
            <a:off x="1137037" y="1356569"/>
            <a:ext cx="10455966" cy="3539430"/>
          </a:xfrm>
          <a:prstGeom prst="rect">
            <a:avLst/>
          </a:prstGeom>
          <a:noFill/>
        </p:spPr>
        <p:txBody>
          <a:bodyPr wrap="square" rtlCol="0">
            <a:spAutoFit/>
          </a:bodyPr>
          <a:lstStyle/>
          <a:p>
            <a:r>
              <a:rPr lang="en-ID" sz="2800" dirty="0">
                <a:solidFill>
                  <a:schemeClr val="bg1"/>
                </a:solidFill>
              </a:rPr>
              <a:t>"Dan </a:t>
            </a:r>
            <a:r>
              <a:rPr lang="en-ID" sz="2800" dirty="0" err="1">
                <a:solidFill>
                  <a:schemeClr val="bg1"/>
                </a:solidFill>
              </a:rPr>
              <a:t>apabila</a:t>
            </a:r>
            <a:r>
              <a:rPr lang="en-ID" sz="2800" dirty="0">
                <a:solidFill>
                  <a:schemeClr val="bg1"/>
                </a:solidFill>
              </a:rPr>
              <a:t> </a:t>
            </a:r>
            <a:r>
              <a:rPr lang="en-ID" sz="2800" dirty="0" err="1">
                <a:solidFill>
                  <a:schemeClr val="bg1"/>
                </a:solidFill>
              </a:rPr>
              <a:t>kamu</a:t>
            </a:r>
            <a:r>
              <a:rPr lang="en-ID" sz="2800" dirty="0">
                <a:solidFill>
                  <a:schemeClr val="bg1"/>
                </a:solidFill>
              </a:rPr>
              <a:t> </a:t>
            </a:r>
            <a:r>
              <a:rPr lang="en-ID" sz="2800" dirty="0" err="1">
                <a:solidFill>
                  <a:schemeClr val="bg1"/>
                </a:solidFill>
              </a:rPr>
              <a:t>berdoa</a:t>
            </a:r>
            <a:r>
              <a:rPr lang="en-ID" sz="2800" dirty="0">
                <a:solidFill>
                  <a:schemeClr val="bg1"/>
                </a:solidFill>
              </a:rPr>
              <a:t>, </a:t>
            </a:r>
            <a:r>
              <a:rPr lang="en-ID" sz="2800" dirty="0" err="1">
                <a:solidFill>
                  <a:schemeClr val="bg1"/>
                </a:solidFill>
              </a:rPr>
              <a:t>janganlah</a:t>
            </a:r>
            <a:r>
              <a:rPr lang="en-ID" sz="2800" dirty="0">
                <a:solidFill>
                  <a:schemeClr val="bg1"/>
                </a:solidFill>
              </a:rPr>
              <a:t> </a:t>
            </a:r>
            <a:r>
              <a:rPr lang="en-ID" sz="2800" dirty="0" err="1">
                <a:solidFill>
                  <a:schemeClr val="bg1"/>
                </a:solidFill>
              </a:rPr>
              <a:t>berdoa</a:t>
            </a:r>
            <a:r>
              <a:rPr lang="en-ID" sz="2800" dirty="0">
                <a:solidFill>
                  <a:schemeClr val="bg1"/>
                </a:solidFill>
              </a:rPr>
              <a:t> </a:t>
            </a:r>
            <a:r>
              <a:rPr lang="en-ID" sz="2800" dirty="0" err="1">
                <a:solidFill>
                  <a:schemeClr val="bg1"/>
                </a:solidFill>
              </a:rPr>
              <a:t>seperti</a:t>
            </a:r>
            <a:r>
              <a:rPr lang="en-ID" sz="2800" dirty="0">
                <a:solidFill>
                  <a:schemeClr val="bg1"/>
                </a:solidFill>
              </a:rPr>
              <a:t> orang </a:t>
            </a:r>
            <a:r>
              <a:rPr lang="en-ID" sz="2800" dirty="0" err="1">
                <a:solidFill>
                  <a:schemeClr val="bg1"/>
                </a:solidFill>
              </a:rPr>
              <a:t>munafik</a:t>
            </a:r>
            <a:r>
              <a:rPr lang="en-ID" sz="2800" dirty="0">
                <a:solidFill>
                  <a:schemeClr val="bg1"/>
                </a:solidFill>
              </a:rPr>
              <a:t>. </a:t>
            </a:r>
            <a:r>
              <a:rPr lang="en-ID" sz="2800" dirty="0" err="1">
                <a:solidFill>
                  <a:schemeClr val="bg1"/>
                </a:solidFill>
              </a:rPr>
              <a:t>Mereka</a:t>
            </a:r>
            <a:r>
              <a:rPr lang="en-ID" sz="2800" dirty="0">
                <a:solidFill>
                  <a:schemeClr val="bg1"/>
                </a:solidFill>
              </a:rPr>
              <a:t> </a:t>
            </a:r>
            <a:r>
              <a:rPr lang="en-ID" sz="2800" dirty="0" err="1">
                <a:solidFill>
                  <a:schemeClr val="bg1"/>
                </a:solidFill>
              </a:rPr>
              <a:t>suka</a:t>
            </a:r>
            <a:r>
              <a:rPr lang="en-ID" sz="2800" dirty="0">
                <a:solidFill>
                  <a:schemeClr val="bg1"/>
                </a:solidFill>
              </a:rPr>
              <a:t> </a:t>
            </a:r>
            <a:r>
              <a:rPr lang="en-ID" sz="2800" dirty="0" err="1">
                <a:solidFill>
                  <a:schemeClr val="bg1"/>
                </a:solidFill>
              </a:rPr>
              <a:t>mengucapkan</a:t>
            </a:r>
            <a:r>
              <a:rPr lang="en-ID" sz="2800" dirty="0">
                <a:solidFill>
                  <a:schemeClr val="bg1"/>
                </a:solidFill>
              </a:rPr>
              <a:t> </a:t>
            </a:r>
            <a:r>
              <a:rPr lang="en-ID" sz="2800" dirty="0" err="1">
                <a:solidFill>
                  <a:schemeClr val="bg1"/>
                </a:solidFill>
              </a:rPr>
              <a:t>doanya</a:t>
            </a:r>
            <a:r>
              <a:rPr lang="en-ID" sz="2800" dirty="0">
                <a:solidFill>
                  <a:schemeClr val="bg1"/>
                </a:solidFill>
              </a:rPr>
              <a:t> </a:t>
            </a:r>
            <a:r>
              <a:rPr lang="en-ID" sz="2800" dirty="0" err="1">
                <a:solidFill>
                  <a:schemeClr val="bg1"/>
                </a:solidFill>
              </a:rPr>
              <a:t>dengan</a:t>
            </a:r>
            <a:r>
              <a:rPr lang="en-ID" sz="2800" dirty="0">
                <a:solidFill>
                  <a:schemeClr val="bg1"/>
                </a:solidFill>
              </a:rPr>
              <a:t> </a:t>
            </a:r>
            <a:r>
              <a:rPr lang="en-ID" sz="2800" dirty="0" err="1">
                <a:solidFill>
                  <a:schemeClr val="bg1"/>
                </a:solidFill>
              </a:rPr>
              <a:t>berdiri</a:t>
            </a:r>
            <a:r>
              <a:rPr lang="en-ID" sz="2800" dirty="0">
                <a:solidFill>
                  <a:schemeClr val="bg1"/>
                </a:solidFill>
              </a:rPr>
              <a:t> </a:t>
            </a:r>
            <a:r>
              <a:rPr lang="en-ID" sz="2800" dirty="0" err="1">
                <a:solidFill>
                  <a:schemeClr val="bg1"/>
                </a:solidFill>
              </a:rPr>
              <a:t>dalam</a:t>
            </a:r>
            <a:r>
              <a:rPr lang="en-ID" sz="2800" dirty="0">
                <a:solidFill>
                  <a:schemeClr val="bg1"/>
                </a:solidFill>
              </a:rPr>
              <a:t> </a:t>
            </a:r>
            <a:r>
              <a:rPr lang="en-ID" sz="2800" dirty="0" err="1">
                <a:solidFill>
                  <a:schemeClr val="bg1"/>
                </a:solidFill>
              </a:rPr>
              <a:t>rumah-rumah</a:t>
            </a:r>
            <a:r>
              <a:rPr lang="en-ID" sz="2800" dirty="0">
                <a:solidFill>
                  <a:schemeClr val="bg1"/>
                </a:solidFill>
              </a:rPr>
              <a:t> </a:t>
            </a:r>
            <a:r>
              <a:rPr lang="en-ID" sz="2800" dirty="0" err="1">
                <a:solidFill>
                  <a:schemeClr val="bg1"/>
                </a:solidFill>
              </a:rPr>
              <a:t>ibadat</a:t>
            </a:r>
            <a:r>
              <a:rPr lang="en-ID" sz="2800" dirty="0">
                <a:solidFill>
                  <a:schemeClr val="bg1"/>
                </a:solidFill>
              </a:rPr>
              <a:t> dan pada </a:t>
            </a:r>
            <a:r>
              <a:rPr lang="en-ID" sz="2800" dirty="0" err="1">
                <a:solidFill>
                  <a:schemeClr val="bg1"/>
                </a:solidFill>
              </a:rPr>
              <a:t>tikungan-tikungan</a:t>
            </a:r>
            <a:r>
              <a:rPr lang="en-ID" sz="2800" dirty="0">
                <a:solidFill>
                  <a:schemeClr val="bg1"/>
                </a:solidFill>
              </a:rPr>
              <a:t> </a:t>
            </a:r>
            <a:r>
              <a:rPr lang="en-ID" sz="2800" dirty="0" err="1">
                <a:solidFill>
                  <a:schemeClr val="bg1"/>
                </a:solidFill>
              </a:rPr>
              <a:t>jalan</a:t>
            </a:r>
            <a:r>
              <a:rPr lang="en-ID" sz="2800" dirty="0">
                <a:solidFill>
                  <a:schemeClr val="bg1"/>
                </a:solidFill>
              </a:rPr>
              <a:t> </a:t>
            </a:r>
            <a:r>
              <a:rPr lang="en-ID" sz="2800" dirty="0" err="1">
                <a:solidFill>
                  <a:schemeClr val="bg1"/>
                </a:solidFill>
              </a:rPr>
              <a:t>raya</a:t>
            </a:r>
            <a:r>
              <a:rPr lang="en-ID" sz="2800" dirty="0">
                <a:solidFill>
                  <a:schemeClr val="bg1"/>
                </a:solidFill>
              </a:rPr>
              <a:t>, </a:t>
            </a:r>
            <a:r>
              <a:rPr lang="en-ID" sz="2800" dirty="0" err="1">
                <a:solidFill>
                  <a:schemeClr val="bg1"/>
                </a:solidFill>
              </a:rPr>
              <a:t>supaya</a:t>
            </a:r>
            <a:r>
              <a:rPr lang="en-ID" sz="2800" dirty="0">
                <a:solidFill>
                  <a:schemeClr val="bg1"/>
                </a:solidFill>
              </a:rPr>
              <a:t> </a:t>
            </a:r>
            <a:r>
              <a:rPr lang="en-ID" sz="2800" dirty="0" err="1">
                <a:solidFill>
                  <a:schemeClr val="bg1"/>
                </a:solidFill>
              </a:rPr>
              <a:t>mereka</a:t>
            </a:r>
            <a:r>
              <a:rPr lang="en-ID" sz="2800" dirty="0">
                <a:solidFill>
                  <a:schemeClr val="bg1"/>
                </a:solidFill>
              </a:rPr>
              <a:t> </a:t>
            </a:r>
            <a:r>
              <a:rPr lang="en-ID" sz="2800" dirty="0" err="1">
                <a:solidFill>
                  <a:schemeClr val="bg1"/>
                </a:solidFill>
              </a:rPr>
              <a:t>dilihat</a:t>
            </a:r>
            <a:r>
              <a:rPr lang="en-ID" sz="2800" dirty="0">
                <a:solidFill>
                  <a:schemeClr val="bg1"/>
                </a:solidFill>
              </a:rPr>
              <a:t> orang. </a:t>
            </a:r>
            <a:r>
              <a:rPr lang="en-ID" sz="2800" dirty="0" err="1">
                <a:solidFill>
                  <a:schemeClr val="bg1"/>
                </a:solidFill>
              </a:rPr>
              <a:t>Aku</a:t>
            </a:r>
            <a:r>
              <a:rPr lang="en-ID" sz="2800" dirty="0">
                <a:solidFill>
                  <a:schemeClr val="bg1"/>
                </a:solidFill>
              </a:rPr>
              <a:t> </a:t>
            </a:r>
            <a:r>
              <a:rPr lang="en-ID" sz="2800" dirty="0" err="1">
                <a:solidFill>
                  <a:schemeClr val="bg1"/>
                </a:solidFill>
              </a:rPr>
              <a:t>berkata</a:t>
            </a:r>
            <a:r>
              <a:rPr lang="en-ID" sz="2800" dirty="0">
                <a:solidFill>
                  <a:schemeClr val="bg1"/>
                </a:solidFill>
              </a:rPr>
              <a:t> </a:t>
            </a:r>
            <a:r>
              <a:rPr lang="en-ID" sz="2800" dirty="0" err="1">
                <a:solidFill>
                  <a:schemeClr val="bg1"/>
                </a:solidFill>
              </a:rPr>
              <a:t>kepadamu</a:t>
            </a:r>
            <a:r>
              <a:rPr lang="en-ID" sz="2800" dirty="0">
                <a:solidFill>
                  <a:schemeClr val="bg1"/>
                </a:solidFill>
              </a:rPr>
              <a:t>: </a:t>
            </a:r>
            <a:r>
              <a:rPr lang="en-ID" sz="2800" dirty="0" err="1">
                <a:solidFill>
                  <a:schemeClr val="bg1"/>
                </a:solidFill>
              </a:rPr>
              <a:t>Sesungguhnya</a:t>
            </a:r>
            <a:r>
              <a:rPr lang="en-ID" sz="2800" dirty="0">
                <a:solidFill>
                  <a:schemeClr val="bg1"/>
                </a:solidFill>
              </a:rPr>
              <a:t> </a:t>
            </a:r>
            <a:r>
              <a:rPr lang="en-ID" sz="2800" dirty="0" err="1">
                <a:solidFill>
                  <a:schemeClr val="bg1"/>
                </a:solidFill>
              </a:rPr>
              <a:t>mereka</a:t>
            </a:r>
            <a:r>
              <a:rPr lang="en-ID" sz="2800" dirty="0">
                <a:solidFill>
                  <a:schemeClr val="bg1"/>
                </a:solidFill>
              </a:rPr>
              <a:t> </a:t>
            </a:r>
            <a:r>
              <a:rPr lang="en-ID" sz="2800" dirty="0" err="1">
                <a:solidFill>
                  <a:schemeClr val="bg1"/>
                </a:solidFill>
              </a:rPr>
              <a:t>sudah</a:t>
            </a:r>
            <a:r>
              <a:rPr lang="en-ID" sz="2800" dirty="0">
                <a:solidFill>
                  <a:schemeClr val="bg1"/>
                </a:solidFill>
              </a:rPr>
              <a:t> </a:t>
            </a:r>
            <a:r>
              <a:rPr lang="en-ID" sz="2800" dirty="0" err="1">
                <a:solidFill>
                  <a:schemeClr val="bg1"/>
                </a:solidFill>
              </a:rPr>
              <a:t>mendapat</a:t>
            </a:r>
            <a:r>
              <a:rPr lang="en-ID" sz="2800" dirty="0">
                <a:solidFill>
                  <a:schemeClr val="bg1"/>
                </a:solidFill>
              </a:rPr>
              <a:t> </a:t>
            </a:r>
            <a:r>
              <a:rPr lang="en-ID" sz="2800" dirty="0" err="1">
                <a:solidFill>
                  <a:schemeClr val="bg1"/>
                </a:solidFill>
              </a:rPr>
              <a:t>upahnya</a:t>
            </a:r>
            <a:r>
              <a:rPr lang="en-ID" sz="2800" dirty="0">
                <a:solidFill>
                  <a:schemeClr val="bg1"/>
                </a:solidFill>
              </a:rPr>
              <a:t>. </a:t>
            </a:r>
            <a:r>
              <a:rPr lang="en-ID" sz="2800" dirty="0" err="1">
                <a:solidFill>
                  <a:schemeClr val="bg1"/>
                </a:solidFill>
              </a:rPr>
              <a:t>Tetapi</a:t>
            </a:r>
            <a:r>
              <a:rPr lang="en-ID" sz="2800" dirty="0">
                <a:solidFill>
                  <a:schemeClr val="bg1"/>
                </a:solidFill>
              </a:rPr>
              <a:t> </a:t>
            </a:r>
            <a:r>
              <a:rPr lang="en-ID" sz="2800" dirty="0" err="1">
                <a:solidFill>
                  <a:schemeClr val="bg1"/>
                </a:solidFill>
              </a:rPr>
              <a:t>jika</a:t>
            </a:r>
            <a:r>
              <a:rPr lang="en-ID" sz="2800" dirty="0">
                <a:solidFill>
                  <a:schemeClr val="bg1"/>
                </a:solidFill>
              </a:rPr>
              <a:t> </a:t>
            </a:r>
            <a:r>
              <a:rPr lang="en-ID" sz="2800" dirty="0" err="1">
                <a:solidFill>
                  <a:schemeClr val="bg1"/>
                </a:solidFill>
              </a:rPr>
              <a:t>engkau</a:t>
            </a:r>
            <a:r>
              <a:rPr lang="en-ID" sz="2800" dirty="0">
                <a:solidFill>
                  <a:schemeClr val="bg1"/>
                </a:solidFill>
              </a:rPr>
              <a:t> </a:t>
            </a:r>
            <a:r>
              <a:rPr lang="en-ID" sz="2800" dirty="0" err="1">
                <a:solidFill>
                  <a:schemeClr val="bg1"/>
                </a:solidFill>
              </a:rPr>
              <a:t>berdoa</a:t>
            </a:r>
            <a:r>
              <a:rPr lang="en-ID" sz="2800" dirty="0">
                <a:solidFill>
                  <a:schemeClr val="bg1"/>
                </a:solidFill>
              </a:rPr>
              <a:t>, </a:t>
            </a:r>
            <a:r>
              <a:rPr lang="en-ID" sz="2800" dirty="0" err="1">
                <a:solidFill>
                  <a:schemeClr val="bg1"/>
                </a:solidFill>
              </a:rPr>
              <a:t>masuklah</a:t>
            </a:r>
            <a:r>
              <a:rPr lang="en-ID" sz="2800" dirty="0">
                <a:solidFill>
                  <a:schemeClr val="bg1"/>
                </a:solidFill>
              </a:rPr>
              <a:t> </a:t>
            </a:r>
            <a:r>
              <a:rPr lang="en-ID" sz="2800" dirty="0" err="1">
                <a:solidFill>
                  <a:schemeClr val="bg1"/>
                </a:solidFill>
              </a:rPr>
              <a:t>ke</a:t>
            </a:r>
            <a:r>
              <a:rPr lang="en-ID" sz="2800" dirty="0">
                <a:solidFill>
                  <a:schemeClr val="bg1"/>
                </a:solidFill>
              </a:rPr>
              <a:t> </a:t>
            </a:r>
            <a:r>
              <a:rPr lang="en-ID" sz="2800" dirty="0" err="1">
                <a:solidFill>
                  <a:schemeClr val="bg1"/>
                </a:solidFill>
              </a:rPr>
              <a:t>dalam</a:t>
            </a:r>
            <a:r>
              <a:rPr lang="en-ID" sz="2800" dirty="0">
                <a:solidFill>
                  <a:schemeClr val="bg1"/>
                </a:solidFill>
              </a:rPr>
              <a:t> </a:t>
            </a:r>
            <a:r>
              <a:rPr lang="en-ID" sz="2800" dirty="0" err="1">
                <a:solidFill>
                  <a:schemeClr val="bg1"/>
                </a:solidFill>
              </a:rPr>
              <a:t>kamarmu</a:t>
            </a:r>
            <a:r>
              <a:rPr lang="en-ID" sz="2800" dirty="0">
                <a:solidFill>
                  <a:schemeClr val="bg1"/>
                </a:solidFill>
              </a:rPr>
              <a:t>, </a:t>
            </a:r>
            <a:r>
              <a:rPr lang="en-ID" sz="2800" dirty="0" err="1">
                <a:solidFill>
                  <a:schemeClr val="bg1"/>
                </a:solidFill>
              </a:rPr>
              <a:t>tutuplah</a:t>
            </a:r>
            <a:r>
              <a:rPr lang="en-ID" sz="2800" dirty="0">
                <a:solidFill>
                  <a:schemeClr val="bg1"/>
                </a:solidFill>
              </a:rPr>
              <a:t> </a:t>
            </a:r>
            <a:r>
              <a:rPr lang="en-ID" sz="2800" dirty="0" err="1">
                <a:solidFill>
                  <a:schemeClr val="bg1"/>
                </a:solidFill>
              </a:rPr>
              <a:t>pintu</a:t>
            </a:r>
            <a:r>
              <a:rPr lang="en-ID" sz="2800" dirty="0">
                <a:solidFill>
                  <a:schemeClr val="bg1"/>
                </a:solidFill>
              </a:rPr>
              <a:t> dan </a:t>
            </a:r>
            <a:r>
              <a:rPr lang="en-ID" sz="2800" dirty="0" err="1">
                <a:solidFill>
                  <a:schemeClr val="bg1"/>
                </a:solidFill>
              </a:rPr>
              <a:t>berdoalah</a:t>
            </a:r>
            <a:r>
              <a:rPr lang="en-ID" sz="2800" dirty="0">
                <a:solidFill>
                  <a:schemeClr val="bg1"/>
                </a:solidFill>
              </a:rPr>
              <a:t> </a:t>
            </a:r>
            <a:r>
              <a:rPr lang="en-ID" sz="2800" dirty="0" err="1">
                <a:solidFill>
                  <a:schemeClr val="bg1"/>
                </a:solidFill>
              </a:rPr>
              <a:t>kepada</a:t>
            </a:r>
            <a:r>
              <a:rPr lang="en-ID" sz="2800" dirty="0">
                <a:solidFill>
                  <a:schemeClr val="bg1"/>
                </a:solidFill>
              </a:rPr>
              <a:t> </a:t>
            </a:r>
            <a:r>
              <a:rPr lang="en-ID" sz="2800" dirty="0" err="1">
                <a:solidFill>
                  <a:schemeClr val="bg1"/>
                </a:solidFill>
              </a:rPr>
              <a:t>Bapamu</a:t>
            </a:r>
            <a:r>
              <a:rPr lang="en-ID" sz="2800" dirty="0">
                <a:solidFill>
                  <a:schemeClr val="bg1"/>
                </a:solidFill>
              </a:rPr>
              <a:t> yang </a:t>
            </a:r>
            <a:r>
              <a:rPr lang="en-ID" sz="2800" dirty="0" err="1">
                <a:solidFill>
                  <a:schemeClr val="bg1"/>
                </a:solidFill>
              </a:rPr>
              <a:t>ada</a:t>
            </a:r>
            <a:r>
              <a:rPr lang="en-ID" sz="2800" dirty="0">
                <a:solidFill>
                  <a:schemeClr val="bg1"/>
                </a:solidFill>
              </a:rPr>
              <a:t> di </a:t>
            </a:r>
            <a:r>
              <a:rPr lang="en-ID" sz="2800" dirty="0" err="1">
                <a:solidFill>
                  <a:schemeClr val="bg1"/>
                </a:solidFill>
              </a:rPr>
              <a:t>tempat</a:t>
            </a:r>
            <a:r>
              <a:rPr lang="en-ID" sz="2800" dirty="0">
                <a:solidFill>
                  <a:schemeClr val="bg1"/>
                </a:solidFill>
              </a:rPr>
              <a:t> </a:t>
            </a:r>
            <a:r>
              <a:rPr lang="en-ID" sz="2800" dirty="0" err="1">
                <a:solidFill>
                  <a:schemeClr val="bg1"/>
                </a:solidFill>
              </a:rPr>
              <a:t>tersembunyi</a:t>
            </a:r>
            <a:r>
              <a:rPr lang="en-ID" sz="2800" dirty="0">
                <a:solidFill>
                  <a:schemeClr val="bg1"/>
                </a:solidFill>
              </a:rPr>
              <a:t>. </a:t>
            </a:r>
            <a:r>
              <a:rPr lang="en-ID" sz="2800" dirty="0" err="1">
                <a:solidFill>
                  <a:schemeClr val="bg1"/>
                </a:solidFill>
              </a:rPr>
              <a:t>Maka</a:t>
            </a:r>
            <a:r>
              <a:rPr lang="en-ID" sz="2800" dirty="0">
                <a:solidFill>
                  <a:schemeClr val="bg1"/>
                </a:solidFill>
              </a:rPr>
              <a:t> </a:t>
            </a:r>
            <a:r>
              <a:rPr lang="en-ID" sz="2800" dirty="0" err="1">
                <a:solidFill>
                  <a:schemeClr val="bg1"/>
                </a:solidFill>
              </a:rPr>
              <a:t>Bapamu</a:t>
            </a:r>
            <a:r>
              <a:rPr lang="en-ID" sz="2800" dirty="0">
                <a:solidFill>
                  <a:schemeClr val="bg1"/>
                </a:solidFill>
              </a:rPr>
              <a:t> yang </a:t>
            </a:r>
            <a:r>
              <a:rPr lang="en-ID" sz="2800" dirty="0" err="1">
                <a:solidFill>
                  <a:schemeClr val="bg1"/>
                </a:solidFill>
              </a:rPr>
              <a:t>melihat</a:t>
            </a:r>
            <a:r>
              <a:rPr lang="en-ID" sz="2800" dirty="0">
                <a:solidFill>
                  <a:schemeClr val="bg1"/>
                </a:solidFill>
              </a:rPr>
              <a:t> yang </a:t>
            </a:r>
            <a:r>
              <a:rPr lang="en-ID" sz="2800" dirty="0" err="1">
                <a:solidFill>
                  <a:schemeClr val="bg1"/>
                </a:solidFill>
              </a:rPr>
              <a:t>tersembunyi</a:t>
            </a:r>
            <a:r>
              <a:rPr lang="en-ID" sz="2800" dirty="0">
                <a:solidFill>
                  <a:schemeClr val="bg1"/>
                </a:solidFill>
              </a:rPr>
              <a:t> </a:t>
            </a:r>
            <a:r>
              <a:rPr lang="en-ID" sz="2800" dirty="0" err="1">
                <a:solidFill>
                  <a:schemeClr val="bg1"/>
                </a:solidFill>
              </a:rPr>
              <a:t>akan</a:t>
            </a:r>
            <a:r>
              <a:rPr lang="en-ID" sz="2800" dirty="0">
                <a:solidFill>
                  <a:schemeClr val="bg1"/>
                </a:solidFill>
              </a:rPr>
              <a:t> </a:t>
            </a:r>
            <a:r>
              <a:rPr lang="en-ID" sz="2800" dirty="0" err="1">
                <a:solidFill>
                  <a:schemeClr val="bg1"/>
                </a:solidFill>
              </a:rPr>
              <a:t>membalasnya</a:t>
            </a:r>
            <a:r>
              <a:rPr lang="en-ID" sz="2800" dirty="0">
                <a:solidFill>
                  <a:schemeClr val="bg1"/>
                </a:solidFill>
              </a:rPr>
              <a:t> </a:t>
            </a:r>
            <a:r>
              <a:rPr lang="en-ID" sz="2800" dirty="0" err="1">
                <a:solidFill>
                  <a:schemeClr val="bg1"/>
                </a:solidFill>
              </a:rPr>
              <a:t>kepadamu</a:t>
            </a:r>
            <a:r>
              <a:rPr lang="en-ID" sz="2800" dirty="0">
                <a:solidFill>
                  <a:schemeClr val="bg1"/>
                </a:solidFill>
              </a:rPr>
              <a:t>”</a:t>
            </a:r>
          </a:p>
        </p:txBody>
      </p:sp>
      <p:sp>
        <p:nvSpPr>
          <p:cNvPr id="4" name="TextBox 3">
            <a:extLst>
              <a:ext uri="{FF2B5EF4-FFF2-40B4-BE49-F238E27FC236}">
                <a16:creationId xmlns:a16="http://schemas.microsoft.com/office/drawing/2014/main" id="{4F854CB9-2E96-4C1B-AAF8-224F9E0B92ED}"/>
              </a:ext>
            </a:extLst>
          </p:cNvPr>
          <p:cNvSpPr txBox="1"/>
          <p:nvPr/>
        </p:nvSpPr>
        <p:spPr>
          <a:xfrm>
            <a:off x="1137037" y="5092169"/>
            <a:ext cx="4230094" cy="523220"/>
          </a:xfrm>
          <a:prstGeom prst="rect">
            <a:avLst/>
          </a:prstGeom>
          <a:noFill/>
        </p:spPr>
        <p:txBody>
          <a:bodyPr wrap="square" rtlCol="0">
            <a:spAutoFit/>
          </a:bodyPr>
          <a:lstStyle/>
          <a:p>
            <a:r>
              <a:rPr lang="en-ID" sz="2800" b="1" dirty="0" err="1">
                <a:solidFill>
                  <a:schemeClr val="bg1"/>
                </a:solidFill>
              </a:rPr>
              <a:t>Matius</a:t>
            </a:r>
            <a:r>
              <a:rPr lang="en-ID" sz="2800" b="1" dirty="0">
                <a:solidFill>
                  <a:schemeClr val="bg1"/>
                </a:solidFill>
              </a:rPr>
              <a:t> 6:5-6</a:t>
            </a:r>
          </a:p>
        </p:txBody>
      </p:sp>
    </p:spTree>
    <p:extLst>
      <p:ext uri="{BB962C8B-B14F-4D97-AF65-F5344CB8AC3E}">
        <p14:creationId xmlns:p14="http://schemas.microsoft.com/office/powerpoint/2010/main" val="208955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27BDB3-8D15-4B06-B5B3-ACE6F2FBF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 y="0"/>
            <a:ext cx="12186287" cy="6858000"/>
          </a:xfrm>
          <a:prstGeom prst="rect">
            <a:avLst/>
          </a:prstGeom>
        </p:spPr>
      </p:pic>
      <p:sp>
        <p:nvSpPr>
          <p:cNvPr id="3" name="TextBox 2">
            <a:extLst>
              <a:ext uri="{FF2B5EF4-FFF2-40B4-BE49-F238E27FC236}">
                <a16:creationId xmlns:a16="http://schemas.microsoft.com/office/drawing/2014/main" id="{A860204C-4122-4560-8757-8AD3F755E307}"/>
              </a:ext>
            </a:extLst>
          </p:cNvPr>
          <p:cNvSpPr txBox="1"/>
          <p:nvPr/>
        </p:nvSpPr>
        <p:spPr>
          <a:xfrm>
            <a:off x="1439187" y="900788"/>
            <a:ext cx="9915276" cy="2246769"/>
          </a:xfrm>
          <a:prstGeom prst="rect">
            <a:avLst/>
          </a:prstGeom>
          <a:noFill/>
        </p:spPr>
        <p:txBody>
          <a:bodyPr wrap="square" rtlCol="0">
            <a:spAutoFit/>
          </a:bodyPr>
          <a:lstStyle/>
          <a:p>
            <a:r>
              <a:rPr lang="sv-SE" sz="2800" dirty="0"/>
              <a:t>Sepanjang tahun 2020 - 2021 yang lalu, pandemi terjadi dan mengakibatkan berbagai macam hal yang buruk. Kesehatan dan ekonomi adalah bagian yang paling terdampak olehnya, selain itu juga dampak spiritual. Banyak yang mezbah doa pribadi dan keluarganya terpengaruh oleh keadaan ini. </a:t>
            </a:r>
          </a:p>
        </p:txBody>
      </p:sp>
      <p:sp>
        <p:nvSpPr>
          <p:cNvPr id="4" name="TextBox 3">
            <a:extLst>
              <a:ext uri="{FF2B5EF4-FFF2-40B4-BE49-F238E27FC236}">
                <a16:creationId xmlns:a16="http://schemas.microsoft.com/office/drawing/2014/main" id="{C50CFEF7-9A55-4A77-8AD1-9924043F1680}"/>
              </a:ext>
            </a:extLst>
          </p:cNvPr>
          <p:cNvSpPr txBox="1"/>
          <p:nvPr/>
        </p:nvSpPr>
        <p:spPr>
          <a:xfrm>
            <a:off x="3792774" y="4464169"/>
            <a:ext cx="6400800" cy="1077218"/>
          </a:xfrm>
          <a:prstGeom prst="rect">
            <a:avLst/>
          </a:prstGeom>
          <a:noFill/>
        </p:spPr>
        <p:txBody>
          <a:bodyPr wrap="square" rtlCol="0">
            <a:spAutoFit/>
          </a:bodyPr>
          <a:lstStyle/>
          <a:p>
            <a:r>
              <a:rPr lang="sv-SE" sz="3200" b="1" dirty="0">
                <a:solidFill>
                  <a:schemeClr val="bg1"/>
                </a:solidFill>
              </a:rPr>
              <a:t>Apa yang Firman Tuhan peringatkan tentang mezbah?</a:t>
            </a:r>
          </a:p>
        </p:txBody>
      </p:sp>
    </p:spTree>
    <p:extLst>
      <p:ext uri="{BB962C8B-B14F-4D97-AF65-F5344CB8AC3E}">
        <p14:creationId xmlns:p14="http://schemas.microsoft.com/office/powerpoint/2010/main" val="69215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5675380-FEF5-415B-BB38-3DC03572C611}"/>
              </a:ext>
            </a:extLst>
          </p:cNvPr>
          <p:cNvGrpSpPr/>
          <p:nvPr/>
        </p:nvGrpSpPr>
        <p:grpSpPr>
          <a:xfrm>
            <a:off x="2856" y="0"/>
            <a:ext cx="12186287" cy="6858000"/>
            <a:chOff x="2856" y="0"/>
            <a:chExt cx="12186287" cy="6858000"/>
          </a:xfrm>
        </p:grpSpPr>
        <p:pic>
          <p:nvPicPr>
            <p:cNvPr id="2" name="Picture 1">
              <a:extLst>
                <a:ext uri="{FF2B5EF4-FFF2-40B4-BE49-F238E27FC236}">
                  <a16:creationId xmlns:a16="http://schemas.microsoft.com/office/drawing/2014/main" id="{5CF872F6-58ED-4F6C-A5D9-A0612091F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 y="0"/>
              <a:ext cx="12186287" cy="6858000"/>
            </a:xfrm>
            <a:prstGeom prst="rect">
              <a:avLst/>
            </a:prstGeom>
            <a:solidFill>
              <a:srgbClr val="12171A"/>
            </a:solidFill>
          </p:spPr>
        </p:pic>
        <p:sp>
          <p:nvSpPr>
            <p:cNvPr id="3" name="Rectangle 2">
              <a:extLst>
                <a:ext uri="{FF2B5EF4-FFF2-40B4-BE49-F238E27FC236}">
                  <a16:creationId xmlns:a16="http://schemas.microsoft.com/office/drawing/2014/main" id="{3A7EDFAA-E81B-423B-970B-19FFF00658FD}"/>
                </a:ext>
              </a:extLst>
            </p:cNvPr>
            <p:cNvSpPr/>
            <p:nvPr/>
          </p:nvSpPr>
          <p:spPr>
            <a:xfrm>
              <a:off x="3543300" y="2009775"/>
              <a:ext cx="6677025" cy="1266825"/>
            </a:xfrm>
            <a:prstGeom prst="rect">
              <a:avLst/>
            </a:prstGeom>
            <a:solidFill>
              <a:srgbClr val="121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TextBox 4">
            <a:extLst>
              <a:ext uri="{FF2B5EF4-FFF2-40B4-BE49-F238E27FC236}">
                <a16:creationId xmlns:a16="http://schemas.microsoft.com/office/drawing/2014/main" id="{C15FE516-4FA2-448F-93A9-D2141394240B}"/>
              </a:ext>
            </a:extLst>
          </p:cNvPr>
          <p:cNvSpPr txBox="1"/>
          <p:nvPr/>
        </p:nvSpPr>
        <p:spPr>
          <a:xfrm>
            <a:off x="4419599" y="3034703"/>
            <a:ext cx="6497541" cy="1815882"/>
          </a:xfrm>
          <a:prstGeom prst="rect">
            <a:avLst/>
          </a:prstGeom>
          <a:noFill/>
        </p:spPr>
        <p:txBody>
          <a:bodyPr wrap="square" rtlCol="0">
            <a:spAutoFit/>
          </a:bodyPr>
          <a:lstStyle/>
          <a:p>
            <a:r>
              <a:rPr lang="en-ID" sz="2800" dirty="0">
                <a:solidFill>
                  <a:schemeClr val="bg1"/>
                </a:solidFill>
              </a:rPr>
              <a:t>“… </a:t>
            </a:r>
            <a:r>
              <a:rPr lang="en-ID" sz="2800" dirty="0" err="1">
                <a:solidFill>
                  <a:schemeClr val="bg1"/>
                </a:solidFill>
              </a:rPr>
              <a:t>berdoalah</a:t>
            </a:r>
            <a:r>
              <a:rPr lang="en-ID" sz="2800" dirty="0">
                <a:solidFill>
                  <a:schemeClr val="bg1"/>
                </a:solidFill>
              </a:rPr>
              <a:t> </a:t>
            </a:r>
            <a:r>
              <a:rPr lang="en-ID" sz="2800" dirty="0" err="1">
                <a:solidFill>
                  <a:schemeClr val="bg1"/>
                </a:solidFill>
              </a:rPr>
              <a:t>kepada</a:t>
            </a:r>
            <a:r>
              <a:rPr lang="en-ID" sz="2800" dirty="0">
                <a:solidFill>
                  <a:schemeClr val="bg1"/>
                </a:solidFill>
              </a:rPr>
              <a:t> </a:t>
            </a:r>
            <a:r>
              <a:rPr lang="en-ID" sz="2800" dirty="0" err="1">
                <a:solidFill>
                  <a:schemeClr val="bg1"/>
                </a:solidFill>
              </a:rPr>
              <a:t>Bapamu</a:t>
            </a:r>
            <a:r>
              <a:rPr lang="en-ID" sz="2800" dirty="0">
                <a:solidFill>
                  <a:schemeClr val="bg1"/>
                </a:solidFill>
              </a:rPr>
              <a:t> yang </a:t>
            </a:r>
            <a:r>
              <a:rPr lang="en-ID" sz="2800" dirty="0" err="1">
                <a:solidFill>
                  <a:schemeClr val="bg1"/>
                </a:solidFill>
              </a:rPr>
              <a:t>ada</a:t>
            </a:r>
            <a:r>
              <a:rPr lang="en-ID" sz="2800" dirty="0">
                <a:solidFill>
                  <a:schemeClr val="bg1"/>
                </a:solidFill>
              </a:rPr>
              <a:t> di </a:t>
            </a:r>
            <a:r>
              <a:rPr lang="en-ID" sz="2800" dirty="0" err="1">
                <a:solidFill>
                  <a:schemeClr val="bg1"/>
                </a:solidFill>
              </a:rPr>
              <a:t>tempat</a:t>
            </a:r>
            <a:r>
              <a:rPr lang="en-ID" sz="2800" dirty="0">
                <a:solidFill>
                  <a:schemeClr val="bg1"/>
                </a:solidFill>
              </a:rPr>
              <a:t> </a:t>
            </a:r>
            <a:r>
              <a:rPr lang="en-ID" sz="2800" dirty="0" err="1">
                <a:solidFill>
                  <a:schemeClr val="bg1"/>
                </a:solidFill>
              </a:rPr>
              <a:t>tersembunyi</a:t>
            </a:r>
            <a:r>
              <a:rPr lang="en-ID" sz="2800" dirty="0">
                <a:solidFill>
                  <a:schemeClr val="bg1"/>
                </a:solidFill>
              </a:rPr>
              <a:t>. </a:t>
            </a:r>
            <a:r>
              <a:rPr lang="en-ID" sz="2800" dirty="0" err="1">
                <a:solidFill>
                  <a:schemeClr val="bg1"/>
                </a:solidFill>
              </a:rPr>
              <a:t>Maka</a:t>
            </a:r>
            <a:r>
              <a:rPr lang="en-ID" sz="2800" dirty="0">
                <a:solidFill>
                  <a:schemeClr val="bg1"/>
                </a:solidFill>
              </a:rPr>
              <a:t> </a:t>
            </a:r>
            <a:r>
              <a:rPr lang="en-ID" sz="2800" dirty="0" err="1">
                <a:solidFill>
                  <a:schemeClr val="bg1"/>
                </a:solidFill>
              </a:rPr>
              <a:t>Bapamu</a:t>
            </a:r>
            <a:r>
              <a:rPr lang="en-ID" sz="2800" dirty="0">
                <a:solidFill>
                  <a:schemeClr val="bg1"/>
                </a:solidFill>
              </a:rPr>
              <a:t> yang </a:t>
            </a:r>
            <a:r>
              <a:rPr lang="en-ID" sz="2800" dirty="0" err="1">
                <a:solidFill>
                  <a:schemeClr val="bg1"/>
                </a:solidFill>
              </a:rPr>
              <a:t>melihat</a:t>
            </a:r>
            <a:r>
              <a:rPr lang="en-ID" sz="2800" dirty="0">
                <a:solidFill>
                  <a:schemeClr val="bg1"/>
                </a:solidFill>
              </a:rPr>
              <a:t> yang </a:t>
            </a:r>
            <a:r>
              <a:rPr lang="en-ID" sz="2800" dirty="0" err="1">
                <a:solidFill>
                  <a:schemeClr val="bg1"/>
                </a:solidFill>
              </a:rPr>
              <a:t>tersembunyi</a:t>
            </a:r>
            <a:r>
              <a:rPr lang="en-ID" sz="2800" dirty="0">
                <a:solidFill>
                  <a:schemeClr val="bg1"/>
                </a:solidFill>
              </a:rPr>
              <a:t> </a:t>
            </a:r>
            <a:r>
              <a:rPr lang="en-ID" sz="2800" dirty="0" err="1">
                <a:solidFill>
                  <a:schemeClr val="bg1"/>
                </a:solidFill>
              </a:rPr>
              <a:t>akan</a:t>
            </a:r>
            <a:r>
              <a:rPr lang="en-ID" sz="2800" dirty="0">
                <a:solidFill>
                  <a:schemeClr val="bg1"/>
                </a:solidFill>
              </a:rPr>
              <a:t> </a:t>
            </a:r>
            <a:r>
              <a:rPr lang="en-ID" sz="2800" dirty="0" err="1">
                <a:solidFill>
                  <a:schemeClr val="bg1"/>
                </a:solidFill>
              </a:rPr>
              <a:t>membalasnya</a:t>
            </a:r>
            <a:r>
              <a:rPr lang="en-ID" sz="2800" dirty="0">
                <a:solidFill>
                  <a:schemeClr val="bg1"/>
                </a:solidFill>
              </a:rPr>
              <a:t> </a:t>
            </a:r>
            <a:r>
              <a:rPr lang="en-ID" sz="2800" dirty="0" err="1">
                <a:solidFill>
                  <a:schemeClr val="bg1"/>
                </a:solidFill>
              </a:rPr>
              <a:t>kepadamu</a:t>
            </a:r>
            <a:r>
              <a:rPr lang="en-ID" sz="2800" dirty="0">
                <a:solidFill>
                  <a:schemeClr val="bg1"/>
                </a:solidFill>
              </a:rPr>
              <a:t>” </a:t>
            </a:r>
          </a:p>
        </p:txBody>
      </p:sp>
      <p:sp>
        <p:nvSpPr>
          <p:cNvPr id="6" name="TextBox 5">
            <a:extLst>
              <a:ext uri="{FF2B5EF4-FFF2-40B4-BE49-F238E27FC236}">
                <a16:creationId xmlns:a16="http://schemas.microsoft.com/office/drawing/2014/main" id="{049E9E79-AD0E-4EE5-AA6B-4A4EA3B0CBFB}"/>
              </a:ext>
            </a:extLst>
          </p:cNvPr>
          <p:cNvSpPr txBox="1"/>
          <p:nvPr/>
        </p:nvSpPr>
        <p:spPr>
          <a:xfrm>
            <a:off x="4419599" y="5024577"/>
            <a:ext cx="3328864" cy="523220"/>
          </a:xfrm>
          <a:prstGeom prst="rect">
            <a:avLst/>
          </a:prstGeom>
          <a:noFill/>
        </p:spPr>
        <p:txBody>
          <a:bodyPr wrap="square" rtlCol="0">
            <a:spAutoFit/>
          </a:bodyPr>
          <a:lstStyle/>
          <a:p>
            <a:r>
              <a:rPr lang="en-ID" sz="2800" b="1" dirty="0" err="1">
                <a:solidFill>
                  <a:schemeClr val="bg1"/>
                </a:solidFill>
              </a:rPr>
              <a:t>Matius</a:t>
            </a:r>
            <a:r>
              <a:rPr lang="en-ID" sz="2800" b="1" dirty="0">
                <a:solidFill>
                  <a:schemeClr val="bg1"/>
                </a:solidFill>
              </a:rPr>
              <a:t> 6:5-6</a:t>
            </a:r>
          </a:p>
        </p:txBody>
      </p:sp>
      <p:sp>
        <p:nvSpPr>
          <p:cNvPr id="7" name="Rectangle: Rounded Corners 6">
            <a:extLst>
              <a:ext uri="{FF2B5EF4-FFF2-40B4-BE49-F238E27FC236}">
                <a16:creationId xmlns:a16="http://schemas.microsoft.com/office/drawing/2014/main" id="{ABBEFEF4-DB7F-4D16-AACD-11E728D328EE}"/>
              </a:ext>
            </a:extLst>
          </p:cNvPr>
          <p:cNvSpPr/>
          <p:nvPr/>
        </p:nvSpPr>
        <p:spPr>
          <a:xfrm>
            <a:off x="4419599" y="2262404"/>
            <a:ext cx="3915273" cy="492981"/>
          </a:xfrm>
          <a:prstGeom prst="roundRect">
            <a:avLst/>
          </a:prstGeom>
          <a:solidFill>
            <a:srgbClr val="CFB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BUKAN PERTUNJUKAN</a:t>
            </a:r>
            <a:endParaRPr lang="en-ID" sz="2800" b="1" dirty="0">
              <a:solidFill>
                <a:schemeClr val="tx1"/>
              </a:solidFill>
            </a:endParaRPr>
          </a:p>
        </p:txBody>
      </p:sp>
      <p:sp>
        <p:nvSpPr>
          <p:cNvPr id="8" name="TextBox 7">
            <a:extLst>
              <a:ext uri="{FF2B5EF4-FFF2-40B4-BE49-F238E27FC236}">
                <a16:creationId xmlns:a16="http://schemas.microsoft.com/office/drawing/2014/main" id="{797CEB6C-126A-46CC-8E8D-7D56E3EFE6A5}"/>
              </a:ext>
            </a:extLst>
          </p:cNvPr>
          <p:cNvSpPr txBox="1"/>
          <p:nvPr/>
        </p:nvSpPr>
        <p:spPr>
          <a:xfrm>
            <a:off x="3832695" y="522495"/>
            <a:ext cx="1429910" cy="1246495"/>
          </a:xfrm>
          <a:prstGeom prst="rect">
            <a:avLst/>
          </a:prstGeom>
          <a:noFill/>
        </p:spPr>
        <p:txBody>
          <a:bodyPr wrap="square" rtlCol="0">
            <a:spAutoFit/>
          </a:bodyPr>
          <a:lstStyle/>
          <a:p>
            <a:r>
              <a:rPr lang="sv-SE" sz="7500" b="1" dirty="0"/>
              <a:t>01</a:t>
            </a:r>
            <a:endParaRPr lang="en-ID" sz="7500" b="1" dirty="0"/>
          </a:p>
        </p:txBody>
      </p:sp>
    </p:spTree>
    <p:extLst>
      <p:ext uri="{BB962C8B-B14F-4D97-AF65-F5344CB8AC3E}">
        <p14:creationId xmlns:p14="http://schemas.microsoft.com/office/powerpoint/2010/main" val="279047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6BA9CF-14B2-4E4A-8343-EF7378F6F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 y="0"/>
            <a:ext cx="12187491" cy="6858000"/>
          </a:xfrm>
          <a:prstGeom prst="rect">
            <a:avLst/>
          </a:prstGeom>
        </p:spPr>
      </p:pic>
      <p:sp>
        <p:nvSpPr>
          <p:cNvPr id="3" name="TextBox 2">
            <a:extLst>
              <a:ext uri="{FF2B5EF4-FFF2-40B4-BE49-F238E27FC236}">
                <a16:creationId xmlns:a16="http://schemas.microsoft.com/office/drawing/2014/main" id="{2924F942-9EBF-4004-B1E3-3BAC198A3C56}"/>
              </a:ext>
            </a:extLst>
          </p:cNvPr>
          <p:cNvSpPr txBox="1"/>
          <p:nvPr/>
        </p:nvSpPr>
        <p:spPr>
          <a:xfrm>
            <a:off x="657225" y="2853728"/>
            <a:ext cx="10259915" cy="3108543"/>
          </a:xfrm>
          <a:prstGeom prst="rect">
            <a:avLst/>
          </a:prstGeom>
          <a:noFill/>
        </p:spPr>
        <p:txBody>
          <a:bodyPr wrap="square" rtlCol="0">
            <a:spAutoFit/>
          </a:bodyPr>
          <a:lstStyle/>
          <a:p>
            <a:r>
              <a:rPr lang="en-ID" sz="2800" dirty="0" err="1">
                <a:solidFill>
                  <a:schemeClr val="bg1"/>
                </a:solidFill>
              </a:rPr>
              <a:t>Tuhan</a:t>
            </a:r>
            <a:r>
              <a:rPr lang="en-ID" sz="2800" dirty="0">
                <a:solidFill>
                  <a:schemeClr val="bg1"/>
                </a:solidFill>
              </a:rPr>
              <a:t> </a:t>
            </a:r>
            <a:r>
              <a:rPr lang="en-ID" sz="2800" dirty="0" err="1">
                <a:solidFill>
                  <a:schemeClr val="bg1"/>
                </a:solidFill>
              </a:rPr>
              <a:t>Yesus</a:t>
            </a:r>
            <a:r>
              <a:rPr lang="en-ID" sz="2800" dirty="0">
                <a:solidFill>
                  <a:schemeClr val="bg1"/>
                </a:solidFill>
              </a:rPr>
              <a:t> </a:t>
            </a:r>
            <a:r>
              <a:rPr lang="en-ID" sz="2800" dirty="0" err="1">
                <a:solidFill>
                  <a:schemeClr val="bg1"/>
                </a:solidFill>
              </a:rPr>
              <a:t>ingin</a:t>
            </a:r>
            <a:r>
              <a:rPr lang="en-ID" sz="2800" dirty="0">
                <a:solidFill>
                  <a:schemeClr val="bg1"/>
                </a:solidFill>
              </a:rPr>
              <a:t> </a:t>
            </a:r>
            <a:r>
              <a:rPr lang="en-ID" sz="2800" dirty="0" err="1">
                <a:solidFill>
                  <a:schemeClr val="bg1"/>
                </a:solidFill>
              </a:rPr>
              <a:t>mengajarkan</a:t>
            </a:r>
            <a:r>
              <a:rPr lang="en-ID" sz="2800" dirty="0">
                <a:solidFill>
                  <a:schemeClr val="bg1"/>
                </a:solidFill>
              </a:rPr>
              <a:t> </a:t>
            </a:r>
            <a:r>
              <a:rPr lang="en-ID" sz="2800" dirty="0" err="1">
                <a:solidFill>
                  <a:schemeClr val="bg1"/>
                </a:solidFill>
              </a:rPr>
              <a:t>bahwa</a:t>
            </a:r>
            <a:r>
              <a:rPr lang="en-ID" sz="2800" dirty="0">
                <a:solidFill>
                  <a:schemeClr val="bg1"/>
                </a:solidFill>
              </a:rPr>
              <a:t> </a:t>
            </a:r>
            <a:r>
              <a:rPr lang="en-ID" sz="2800" dirty="0" err="1">
                <a:solidFill>
                  <a:schemeClr val="bg1"/>
                </a:solidFill>
              </a:rPr>
              <a:t>mezbah</a:t>
            </a:r>
            <a:r>
              <a:rPr lang="en-ID" sz="2800" dirty="0">
                <a:solidFill>
                  <a:schemeClr val="bg1"/>
                </a:solidFill>
              </a:rPr>
              <a:t> </a:t>
            </a:r>
            <a:r>
              <a:rPr lang="en-ID" sz="2800" dirty="0" err="1">
                <a:solidFill>
                  <a:schemeClr val="bg1"/>
                </a:solidFill>
              </a:rPr>
              <a:t>doa</a:t>
            </a:r>
            <a:r>
              <a:rPr lang="en-ID" sz="2800" dirty="0">
                <a:solidFill>
                  <a:schemeClr val="bg1"/>
                </a:solidFill>
              </a:rPr>
              <a:t> </a:t>
            </a:r>
            <a:r>
              <a:rPr lang="en-ID" sz="2800" dirty="0" err="1">
                <a:solidFill>
                  <a:schemeClr val="bg1"/>
                </a:solidFill>
              </a:rPr>
              <a:t>adalah</a:t>
            </a:r>
            <a:r>
              <a:rPr lang="en-ID" sz="2800" dirty="0">
                <a:solidFill>
                  <a:schemeClr val="bg1"/>
                </a:solidFill>
              </a:rPr>
              <a:t> </a:t>
            </a:r>
            <a:r>
              <a:rPr lang="en-ID" sz="2800" dirty="0" err="1">
                <a:solidFill>
                  <a:schemeClr val="bg1"/>
                </a:solidFill>
              </a:rPr>
              <a:t>sesuatu</a:t>
            </a:r>
            <a:r>
              <a:rPr lang="en-ID" sz="2800" dirty="0">
                <a:solidFill>
                  <a:schemeClr val="bg1"/>
                </a:solidFill>
              </a:rPr>
              <a:t> yang </a:t>
            </a:r>
            <a:r>
              <a:rPr lang="en-ID" sz="2800" dirty="0" err="1">
                <a:solidFill>
                  <a:schemeClr val="bg1"/>
                </a:solidFill>
              </a:rPr>
              <a:t>sifatnya</a:t>
            </a:r>
            <a:r>
              <a:rPr lang="en-ID" sz="2800" dirty="0">
                <a:solidFill>
                  <a:schemeClr val="bg1"/>
                </a:solidFill>
              </a:rPr>
              <a:t> personal </a:t>
            </a:r>
            <a:r>
              <a:rPr lang="en-ID" sz="2800" dirty="0" err="1">
                <a:solidFill>
                  <a:schemeClr val="bg1"/>
                </a:solidFill>
              </a:rPr>
              <a:t>atau</a:t>
            </a:r>
            <a:r>
              <a:rPr lang="en-ID" sz="2800" dirty="0">
                <a:solidFill>
                  <a:schemeClr val="bg1"/>
                </a:solidFill>
              </a:rPr>
              <a:t> </a:t>
            </a:r>
            <a:r>
              <a:rPr lang="en-ID" sz="2800" dirty="0" err="1">
                <a:solidFill>
                  <a:schemeClr val="bg1"/>
                </a:solidFill>
              </a:rPr>
              <a:t>sangat</a:t>
            </a:r>
            <a:r>
              <a:rPr lang="en-ID" sz="2800" dirty="0">
                <a:solidFill>
                  <a:schemeClr val="bg1"/>
                </a:solidFill>
              </a:rPr>
              <a:t> </a:t>
            </a:r>
            <a:r>
              <a:rPr lang="en-ID" sz="2800" dirty="0" err="1">
                <a:solidFill>
                  <a:schemeClr val="bg1"/>
                </a:solidFill>
              </a:rPr>
              <a:t>pribadi</a:t>
            </a:r>
            <a:r>
              <a:rPr lang="en-ID" sz="2800" dirty="0">
                <a:solidFill>
                  <a:schemeClr val="bg1"/>
                </a:solidFill>
              </a:rPr>
              <a:t> di </a:t>
            </a:r>
            <a:r>
              <a:rPr lang="en-ID" sz="2800" dirty="0" err="1">
                <a:solidFill>
                  <a:schemeClr val="bg1"/>
                </a:solidFill>
              </a:rPr>
              <a:t>hadapan</a:t>
            </a:r>
            <a:r>
              <a:rPr lang="en-ID" sz="2800" dirty="0">
                <a:solidFill>
                  <a:schemeClr val="bg1"/>
                </a:solidFill>
              </a:rPr>
              <a:t> Allah. </a:t>
            </a:r>
            <a:r>
              <a:rPr lang="en-ID" sz="2800" dirty="0" err="1">
                <a:solidFill>
                  <a:schemeClr val="bg1"/>
                </a:solidFill>
              </a:rPr>
              <a:t>Doa</a:t>
            </a:r>
            <a:r>
              <a:rPr lang="en-ID" sz="2800" dirty="0">
                <a:solidFill>
                  <a:schemeClr val="bg1"/>
                </a:solidFill>
              </a:rPr>
              <a:t> </a:t>
            </a:r>
            <a:r>
              <a:rPr lang="en-ID" sz="2800" dirty="0" err="1">
                <a:solidFill>
                  <a:schemeClr val="bg1"/>
                </a:solidFill>
              </a:rPr>
              <a:t>bukanlah</a:t>
            </a:r>
            <a:r>
              <a:rPr lang="en-ID" sz="2800" dirty="0">
                <a:solidFill>
                  <a:schemeClr val="bg1"/>
                </a:solidFill>
              </a:rPr>
              <a:t> </a:t>
            </a:r>
            <a:r>
              <a:rPr lang="en-ID" sz="2800" dirty="0" err="1">
                <a:solidFill>
                  <a:schemeClr val="bg1"/>
                </a:solidFill>
              </a:rPr>
              <a:t>sebuah</a:t>
            </a:r>
            <a:r>
              <a:rPr lang="en-ID" sz="2800" dirty="0">
                <a:solidFill>
                  <a:schemeClr val="bg1"/>
                </a:solidFill>
              </a:rPr>
              <a:t> </a:t>
            </a:r>
            <a:r>
              <a:rPr lang="en-ID" sz="2800" dirty="0" err="1">
                <a:solidFill>
                  <a:schemeClr val="bg1"/>
                </a:solidFill>
              </a:rPr>
              <a:t>pertunjukan</a:t>
            </a:r>
            <a:r>
              <a:rPr lang="en-ID" sz="2800" dirty="0">
                <a:solidFill>
                  <a:schemeClr val="bg1"/>
                </a:solidFill>
              </a:rPr>
              <a:t> di </a:t>
            </a:r>
            <a:r>
              <a:rPr lang="en-ID" sz="2800" dirty="0" err="1">
                <a:solidFill>
                  <a:schemeClr val="bg1"/>
                </a:solidFill>
              </a:rPr>
              <a:t>hadapan</a:t>
            </a:r>
            <a:r>
              <a:rPr lang="en-ID" sz="2800" dirty="0">
                <a:solidFill>
                  <a:schemeClr val="bg1"/>
                </a:solidFill>
              </a:rPr>
              <a:t> </a:t>
            </a:r>
            <a:r>
              <a:rPr lang="en-ID" sz="2800" dirty="0" err="1">
                <a:solidFill>
                  <a:schemeClr val="bg1"/>
                </a:solidFill>
              </a:rPr>
              <a:t>banyak</a:t>
            </a:r>
            <a:r>
              <a:rPr lang="en-ID" sz="2800" dirty="0">
                <a:solidFill>
                  <a:schemeClr val="bg1"/>
                </a:solidFill>
              </a:rPr>
              <a:t> orang </a:t>
            </a:r>
            <a:r>
              <a:rPr lang="en-ID" sz="2800" dirty="0" err="1">
                <a:solidFill>
                  <a:schemeClr val="bg1"/>
                </a:solidFill>
              </a:rPr>
              <a:t>untuk</a:t>
            </a:r>
            <a:r>
              <a:rPr lang="en-ID" sz="2800" dirty="0">
                <a:solidFill>
                  <a:schemeClr val="bg1"/>
                </a:solidFill>
              </a:rPr>
              <a:t> </a:t>
            </a:r>
            <a:r>
              <a:rPr lang="en-ID" sz="2800" dirty="0" err="1">
                <a:solidFill>
                  <a:schemeClr val="bg1"/>
                </a:solidFill>
              </a:rPr>
              <a:t>mendapatkan</a:t>
            </a:r>
            <a:r>
              <a:rPr lang="en-ID" sz="2800" dirty="0">
                <a:solidFill>
                  <a:schemeClr val="bg1"/>
                </a:solidFill>
              </a:rPr>
              <a:t> </a:t>
            </a:r>
            <a:r>
              <a:rPr lang="en-ID" sz="2800" dirty="0" err="1">
                <a:solidFill>
                  <a:schemeClr val="bg1"/>
                </a:solidFill>
              </a:rPr>
              <a:t>tepuk</a:t>
            </a:r>
            <a:r>
              <a:rPr lang="en-ID" sz="2800" dirty="0">
                <a:solidFill>
                  <a:schemeClr val="bg1"/>
                </a:solidFill>
              </a:rPr>
              <a:t> </a:t>
            </a:r>
            <a:r>
              <a:rPr lang="en-ID" sz="2800" dirty="0" err="1">
                <a:solidFill>
                  <a:schemeClr val="bg1"/>
                </a:solidFill>
              </a:rPr>
              <a:t>tangan</a:t>
            </a:r>
            <a:r>
              <a:rPr lang="en-ID" sz="2800" dirty="0">
                <a:solidFill>
                  <a:schemeClr val="bg1"/>
                </a:solidFill>
              </a:rPr>
              <a:t> dan </a:t>
            </a:r>
            <a:r>
              <a:rPr lang="en-ID" sz="2800" dirty="0" err="1">
                <a:solidFill>
                  <a:schemeClr val="bg1"/>
                </a:solidFill>
              </a:rPr>
              <a:t>apresiasi</a:t>
            </a:r>
            <a:r>
              <a:rPr lang="en-ID" sz="2800" dirty="0">
                <a:solidFill>
                  <a:schemeClr val="bg1"/>
                </a:solidFill>
              </a:rPr>
              <a:t>. Hal </a:t>
            </a:r>
            <a:r>
              <a:rPr lang="en-ID" sz="2800" dirty="0" err="1">
                <a:solidFill>
                  <a:schemeClr val="bg1"/>
                </a:solidFill>
              </a:rPr>
              <a:t>ini</a:t>
            </a:r>
            <a:r>
              <a:rPr lang="en-ID" sz="2800" dirty="0">
                <a:solidFill>
                  <a:schemeClr val="bg1"/>
                </a:solidFill>
              </a:rPr>
              <a:t> </a:t>
            </a:r>
            <a:r>
              <a:rPr lang="en-ID" sz="2800" dirty="0" err="1">
                <a:solidFill>
                  <a:schemeClr val="bg1"/>
                </a:solidFill>
              </a:rPr>
              <a:t>dilakukan</a:t>
            </a:r>
            <a:r>
              <a:rPr lang="en-ID" sz="2800" dirty="0">
                <a:solidFill>
                  <a:schemeClr val="bg1"/>
                </a:solidFill>
              </a:rPr>
              <a:t> oleh orang-orang </a:t>
            </a:r>
            <a:r>
              <a:rPr lang="en-ID" sz="2800" dirty="0" err="1">
                <a:solidFill>
                  <a:schemeClr val="bg1"/>
                </a:solidFill>
              </a:rPr>
              <a:t>munafik</a:t>
            </a:r>
            <a:r>
              <a:rPr lang="en-ID" sz="2800" dirty="0">
                <a:solidFill>
                  <a:schemeClr val="bg1"/>
                </a:solidFill>
              </a:rPr>
              <a:t> yang </a:t>
            </a:r>
            <a:r>
              <a:rPr lang="en-ID" sz="2800" dirty="0" err="1">
                <a:solidFill>
                  <a:schemeClr val="bg1"/>
                </a:solidFill>
              </a:rPr>
              <a:t>berdoa</a:t>
            </a:r>
            <a:r>
              <a:rPr lang="en-ID" sz="2800" dirty="0">
                <a:solidFill>
                  <a:schemeClr val="bg1"/>
                </a:solidFill>
              </a:rPr>
              <a:t> </a:t>
            </a:r>
            <a:r>
              <a:rPr lang="en-ID" sz="2800" dirty="0" err="1">
                <a:solidFill>
                  <a:schemeClr val="bg1"/>
                </a:solidFill>
              </a:rPr>
              <a:t>bahkan</a:t>
            </a:r>
            <a:r>
              <a:rPr lang="en-ID" sz="2800" dirty="0">
                <a:solidFill>
                  <a:schemeClr val="bg1"/>
                </a:solidFill>
              </a:rPr>
              <a:t> </a:t>
            </a:r>
            <a:r>
              <a:rPr lang="en-ID" sz="2800" dirty="0" err="1">
                <a:solidFill>
                  <a:schemeClr val="bg1"/>
                </a:solidFill>
              </a:rPr>
              <a:t>hingga</a:t>
            </a:r>
            <a:r>
              <a:rPr lang="en-ID" sz="2800" dirty="0">
                <a:solidFill>
                  <a:schemeClr val="bg1"/>
                </a:solidFill>
              </a:rPr>
              <a:t> di </a:t>
            </a:r>
            <a:r>
              <a:rPr lang="en-ID" sz="2800" dirty="0" err="1">
                <a:solidFill>
                  <a:schemeClr val="bg1"/>
                </a:solidFill>
              </a:rPr>
              <a:t>pinggir-pinggir</a:t>
            </a:r>
            <a:r>
              <a:rPr lang="en-ID" sz="2800" dirty="0">
                <a:solidFill>
                  <a:schemeClr val="bg1"/>
                </a:solidFill>
              </a:rPr>
              <a:t> </a:t>
            </a:r>
            <a:r>
              <a:rPr lang="en-ID" sz="2800" dirty="0" err="1">
                <a:solidFill>
                  <a:schemeClr val="bg1"/>
                </a:solidFill>
              </a:rPr>
              <a:t>jalan</a:t>
            </a:r>
            <a:r>
              <a:rPr lang="en-ID" sz="2800" dirty="0">
                <a:solidFill>
                  <a:schemeClr val="bg1"/>
                </a:solidFill>
              </a:rPr>
              <a:t>. </a:t>
            </a:r>
            <a:r>
              <a:rPr lang="en-ID" sz="2800" dirty="0" err="1">
                <a:solidFill>
                  <a:schemeClr val="bg1"/>
                </a:solidFill>
              </a:rPr>
              <a:t>Makanya</a:t>
            </a:r>
            <a:r>
              <a:rPr lang="en-ID" sz="2800" dirty="0">
                <a:solidFill>
                  <a:schemeClr val="bg1"/>
                </a:solidFill>
              </a:rPr>
              <a:t> </a:t>
            </a:r>
            <a:r>
              <a:rPr lang="en-ID" sz="2800" dirty="0" err="1">
                <a:solidFill>
                  <a:schemeClr val="bg1"/>
                </a:solidFill>
              </a:rPr>
              <a:t>Tuhan</a:t>
            </a:r>
            <a:r>
              <a:rPr lang="en-ID" sz="2800" dirty="0">
                <a:solidFill>
                  <a:schemeClr val="bg1"/>
                </a:solidFill>
              </a:rPr>
              <a:t> </a:t>
            </a:r>
            <a:r>
              <a:rPr lang="en-ID" sz="2800" dirty="0" err="1">
                <a:solidFill>
                  <a:schemeClr val="bg1"/>
                </a:solidFill>
              </a:rPr>
              <a:t>mengajar</a:t>
            </a:r>
            <a:r>
              <a:rPr lang="en-ID" sz="2800" dirty="0">
                <a:solidFill>
                  <a:schemeClr val="bg1"/>
                </a:solidFill>
              </a:rPr>
              <a:t> agar </a:t>
            </a:r>
            <a:r>
              <a:rPr lang="en-ID" sz="2800" dirty="0" err="1">
                <a:solidFill>
                  <a:schemeClr val="bg1"/>
                </a:solidFill>
              </a:rPr>
              <a:t>mezbah</a:t>
            </a:r>
            <a:r>
              <a:rPr lang="en-ID" sz="2800" dirty="0">
                <a:solidFill>
                  <a:schemeClr val="bg1"/>
                </a:solidFill>
              </a:rPr>
              <a:t> </a:t>
            </a:r>
            <a:r>
              <a:rPr lang="en-ID" sz="2800" dirty="0" err="1">
                <a:solidFill>
                  <a:schemeClr val="bg1"/>
                </a:solidFill>
              </a:rPr>
              <a:t>adalah</a:t>
            </a:r>
            <a:r>
              <a:rPr lang="en-ID" sz="2800" dirty="0">
                <a:solidFill>
                  <a:schemeClr val="bg1"/>
                </a:solidFill>
              </a:rPr>
              <a:t> </a:t>
            </a:r>
            <a:r>
              <a:rPr lang="en-ID" sz="2800" dirty="0" err="1">
                <a:solidFill>
                  <a:schemeClr val="bg1"/>
                </a:solidFill>
              </a:rPr>
              <a:t>sesuatu</a:t>
            </a:r>
            <a:r>
              <a:rPr lang="en-ID" sz="2800" dirty="0">
                <a:solidFill>
                  <a:schemeClr val="bg1"/>
                </a:solidFill>
              </a:rPr>
              <a:t> yang </a:t>
            </a:r>
            <a:r>
              <a:rPr lang="en-ID" sz="2800" dirty="0" err="1">
                <a:solidFill>
                  <a:schemeClr val="bg1"/>
                </a:solidFill>
              </a:rPr>
              <a:t>dilakukan</a:t>
            </a:r>
            <a:r>
              <a:rPr lang="en-ID" sz="2800" dirty="0">
                <a:solidFill>
                  <a:schemeClr val="bg1"/>
                </a:solidFill>
              </a:rPr>
              <a:t> di “secret place” – </a:t>
            </a:r>
            <a:r>
              <a:rPr lang="en-ID" sz="2800" dirty="0" err="1">
                <a:solidFill>
                  <a:schemeClr val="bg1"/>
                </a:solidFill>
              </a:rPr>
              <a:t>tempat</a:t>
            </a:r>
            <a:r>
              <a:rPr lang="en-ID" sz="2800" dirty="0">
                <a:solidFill>
                  <a:schemeClr val="bg1"/>
                </a:solidFill>
              </a:rPr>
              <a:t> </a:t>
            </a:r>
            <a:r>
              <a:rPr lang="en-ID" sz="2800" dirty="0" err="1">
                <a:solidFill>
                  <a:schemeClr val="bg1"/>
                </a:solidFill>
              </a:rPr>
              <a:t>rahasia</a:t>
            </a:r>
            <a:r>
              <a:rPr lang="en-ID" sz="2800" dirty="0">
                <a:solidFill>
                  <a:schemeClr val="bg1"/>
                </a:solidFill>
              </a:rPr>
              <a:t>, </a:t>
            </a:r>
            <a:r>
              <a:rPr lang="en-ID" sz="2800" dirty="0" err="1">
                <a:solidFill>
                  <a:schemeClr val="bg1"/>
                </a:solidFill>
              </a:rPr>
              <a:t>yaitu</a:t>
            </a:r>
            <a:r>
              <a:rPr lang="en-ID" sz="2800" dirty="0">
                <a:solidFill>
                  <a:schemeClr val="bg1"/>
                </a:solidFill>
              </a:rPr>
              <a:t> di </a:t>
            </a:r>
            <a:r>
              <a:rPr lang="en-ID" sz="2800" dirty="0" err="1">
                <a:solidFill>
                  <a:schemeClr val="bg1"/>
                </a:solidFill>
              </a:rPr>
              <a:t>dalam</a:t>
            </a:r>
            <a:r>
              <a:rPr lang="en-ID" sz="2800" dirty="0">
                <a:solidFill>
                  <a:schemeClr val="bg1"/>
                </a:solidFill>
              </a:rPr>
              <a:t> </a:t>
            </a:r>
            <a:r>
              <a:rPr lang="en-ID" sz="2800" dirty="0" err="1">
                <a:solidFill>
                  <a:schemeClr val="bg1"/>
                </a:solidFill>
              </a:rPr>
              <a:t>kamar</a:t>
            </a:r>
            <a:r>
              <a:rPr lang="en-ID" sz="2800" dirty="0">
                <a:solidFill>
                  <a:schemeClr val="bg1"/>
                </a:solidFill>
              </a:rPr>
              <a:t>.</a:t>
            </a:r>
          </a:p>
        </p:txBody>
      </p:sp>
    </p:spTree>
    <p:extLst>
      <p:ext uri="{BB962C8B-B14F-4D97-AF65-F5344CB8AC3E}">
        <p14:creationId xmlns:p14="http://schemas.microsoft.com/office/powerpoint/2010/main" val="50870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0A92552-3516-48F5-BD31-6184D6E7F2ED}"/>
              </a:ext>
            </a:extLst>
          </p:cNvPr>
          <p:cNvGrpSpPr/>
          <p:nvPr/>
        </p:nvGrpSpPr>
        <p:grpSpPr>
          <a:xfrm>
            <a:off x="2856" y="0"/>
            <a:ext cx="12186287" cy="6858000"/>
            <a:chOff x="2856" y="0"/>
            <a:chExt cx="12186287" cy="6858000"/>
          </a:xfrm>
        </p:grpSpPr>
        <p:pic>
          <p:nvPicPr>
            <p:cNvPr id="2" name="Picture 1">
              <a:extLst>
                <a:ext uri="{FF2B5EF4-FFF2-40B4-BE49-F238E27FC236}">
                  <a16:creationId xmlns:a16="http://schemas.microsoft.com/office/drawing/2014/main" id="{E1325CF3-3742-47E1-B476-3FE6EA3FB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 y="0"/>
              <a:ext cx="12186287" cy="6858000"/>
            </a:xfrm>
            <a:prstGeom prst="rect">
              <a:avLst/>
            </a:prstGeom>
          </p:spPr>
        </p:pic>
        <p:sp>
          <p:nvSpPr>
            <p:cNvPr id="3" name="Rectangle 2">
              <a:extLst>
                <a:ext uri="{FF2B5EF4-FFF2-40B4-BE49-F238E27FC236}">
                  <a16:creationId xmlns:a16="http://schemas.microsoft.com/office/drawing/2014/main" id="{4AB6A400-6A81-4F9E-B3D3-E4C77534F91A}"/>
                </a:ext>
              </a:extLst>
            </p:cNvPr>
            <p:cNvSpPr/>
            <p:nvPr/>
          </p:nvSpPr>
          <p:spPr>
            <a:xfrm>
              <a:off x="3524250" y="1905000"/>
              <a:ext cx="8048625" cy="1066800"/>
            </a:xfrm>
            <a:prstGeom prst="rect">
              <a:avLst/>
            </a:prstGeom>
            <a:solidFill>
              <a:srgbClr val="121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TextBox 4">
            <a:extLst>
              <a:ext uri="{FF2B5EF4-FFF2-40B4-BE49-F238E27FC236}">
                <a16:creationId xmlns:a16="http://schemas.microsoft.com/office/drawing/2014/main" id="{6F9FD525-7D0C-487A-AB2D-FCC4763EF7DC}"/>
              </a:ext>
            </a:extLst>
          </p:cNvPr>
          <p:cNvSpPr txBox="1"/>
          <p:nvPr/>
        </p:nvSpPr>
        <p:spPr>
          <a:xfrm>
            <a:off x="4419599" y="3034703"/>
            <a:ext cx="6497541" cy="2246769"/>
          </a:xfrm>
          <a:prstGeom prst="rect">
            <a:avLst/>
          </a:prstGeom>
          <a:noFill/>
        </p:spPr>
        <p:txBody>
          <a:bodyPr wrap="square" rtlCol="0">
            <a:spAutoFit/>
          </a:bodyPr>
          <a:lstStyle/>
          <a:p>
            <a:r>
              <a:rPr lang="en-ID" sz="2800" dirty="0">
                <a:solidFill>
                  <a:schemeClr val="bg1"/>
                </a:solidFill>
              </a:rPr>
              <a:t>"</a:t>
            </a:r>
            <a:r>
              <a:rPr lang="en-ID" sz="2800" dirty="0" err="1">
                <a:solidFill>
                  <a:schemeClr val="bg1"/>
                </a:solidFill>
              </a:rPr>
              <a:t>Lagipula</a:t>
            </a:r>
            <a:r>
              <a:rPr lang="en-ID" sz="2800" dirty="0">
                <a:solidFill>
                  <a:schemeClr val="bg1"/>
                </a:solidFill>
              </a:rPr>
              <a:t> </a:t>
            </a:r>
            <a:r>
              <a:rPr lang="en-ID" sz="2800" dirty="0" err="1">
                <a:solidFill>
                  <a:schemeClr val="bg1"/>
                </a:solidFill>
              </a:rPr>
              <a:t>dalam</a:t>
            </a:r>
            <a:r>
              <a:rPr lang="en-ID" sz="2800" dirty="0">
                <a:solidFill>
                  <a:schemeClr val="bg1"/>
                </a:solidFill>
              </a:rPr>
              <a:t> </a:t>
            </a:r>
            <a:r>
              <a:rPr lang="en-ID" sz="2800" dirty="0" err="1">
                <a:solidFill>
                  <a:schemeClr val="bg1"/>
                </a:solidFill>
              </a:rPr>
              <a:t>doamu</a:t>
            </a:r>
            <a:r>
              <a:rPr lang="en-ID" sz="2800" dirty="0">
                <a:solidFill>
                  <a:schemeClr val="bg1"/>
                </a:solidFill>
              </a:rPr>
              <a:t> </a:t>
            </a:r>
            <a:r>
              <a:rPr lang="en-ID" sz="2800" dirty="0" err="1">
                <a:solidFill>
                  <a:schemeClr val="bg1"/>
                </a:solidFill>
              </a:rPr>
              <a:t>itu</a:t>
            </a:r>
            <a:r>
              <a:rPr lang="en-ID" sz="2800" dirty="0">
                <a:solidFill>
                  <a:schemeClr val="bg1"/>
                </a:solidFill>
              </a:rPr>
              <a:t> </a:t>
            </a:r>
            <a:r>
              <a:rPr lang="en-ID" sz="2800" dirty="0" err="1">
                <a:solidFill>
                  <a:schemeClr val="bg1"/>
                </a:solidFill>
              </a:rPr>
              <a:t>janganlah</a:t>
            </a:r>
            <a:r>
              <a:rPr lang="en-ID" sz="2800" dirty="0">
                <a:solidFill>
                  <a:schemeClr val="bg1"/>
                </a:solidFill>
              </a:rPr>
              <a:t> </a:t>
            </a:r>
            <a:r>
              <a:rPr lang="en-ID" sz="2800" dirty="0" err="1">
                <a:solidFill>
                  <a:schemeClr val="bg1"/>
                </a:solidFill>
              </a:rPr>
              <a:t>kamu</a:t>
            </a:r>
            <a:r>
              <a:rPr lang="en-ID" sz="2800" dirty="0">
                <a:solidFill>
                  <a:schemeClr val="bg1"/>
                </a:solidFill>
              </a:rPr>
              <a:t> </a:t>
            </a:r>
            <a:r>
              <a:rPr lang="en-ID" sz="2800" dirty="0" err="1">
                <a:solidFill>
                  <a:schemeClr val="bg1"/>
                </a:solidFill>
              </a:rPr>
              <a:t>bertele</a:t>
            </a:r>
            <a:r>
              <a:rPr lang="en-ID" sz="2800" dirty="0">
                <a:solidFill>
                  <a:schemeClr val="bg1"/>
                </a:solidFill>
              </a:rPr>
              <a:t>-tele </a:t>
            </a:r>
            <a:r>
              <a:rPr lang="en-ID" sz="2800" dirty="0" err="1">
                <a:solidFill>
                  <a:schemeClr val="bg1"/>
                </a:solidFill>
              </a:rPr>
              <a:t>seperti</a:t>
            </a:r>
            <a:r>
              <a:rPr lang="en-ID" sz="2800" dirty="0">
                <a:solidFill>
                  <a:schemeClr val="bg1"/>
                </a:solidFill>
              </a:rPr>
              <a:t> </a:t>
            </a:r>
            <a:r>
              <a:rPr lang="en-ID" sz="2800" dirty="0" err="1">
                <a:solidFill>
                  <a:schemeClr val="bg1"/>
                </a:solidFill>
              </a:rPr>
              <a:t>kebiasaan</a:t>
            </a:r>
            <a:r>
              <a:rPr lang="en-ID" sz="2800" dirty="0">
                <a:solidFill>
                  <a:schemeClr val="bg1"/>
                </a:solidFill>
              </a:rPr>
              <a:t> orang yang </a:t>
            </a:r>
            <a:r>
              <a:rPr lang="en-ID" sz="2800" dirty="0" err="1">
                <a:solidFill>
                  <a:schemeClr val="bg1"/>
                </a:solidFill>
              </a:rPr>
              <a:t>tidak</a:t>
            </a:r>
            <a:r>
              <a:rPr lang="en-ID" sz="2800" dirty="0">
                <a:solidFill>
                  <a:schemeClr val="bg1"/>
                </a:solidFill>
              </a:rPr>
              <a:t> </a:t>
            </a:r>
            <a:r>
              <a:rPr lang="en-ID" sz="2800" dirty="0" err="1">
                <a:solidFill>
                  <a:schemeClr val="bg1"/>
                </a:solidFill>
              </a:rPr>
              <a:t>mengenal</a:t>
            </a:r>
            <a:r>
              <a:rPr lang="en-ID" sz="2800" dirty="0">
                <a:solidFill>
                  <a:schemeClr val="bg1"/>
                </a:solidFill>
              </a:rPr>
              <a:t> Allah. </a:t>
            </a:r>
            <a:r>
              <a:rPr lang="en-ID" sz="2800" dirty="0" err="1">
                <a:solidFill>
                  <a:schemeClr val="bg1"/>
                </a:solidFill>
              </a:rPr>
              <a:t>Mereka</a:t>
            </a:r>
            <a:r>
              <a:rPr lang="en-ID" sz="2800" dirty="0">
                <a:solidFill>
                  <a:schemeClr val="bg1"/>
                </a:solidFill>
              </a:rPr>
              <a:t> </a:t>
            </a:r>
            <a:r>
              <a:rPr lang="en-ID" sz="2800" dirty="0" err="1">
                <a:solidFill>
                  <a:schemeClr val="bg1"/>
                </a:solidFill>
              </a:rPr>
              <a:t>menyangka</a:t>
            </a:r>
            <a:r>
              <a:rPr lang="en-ID" sz="2800" dirty="0">
                <a:solidFill>
                  <a:schemeClr val="bg1"/>
                </a:solidFill>
              </a:rPr>
              <a:t> </a:t>
            </a:r>
            <a:r>
              <a:rPr lang="en-ID" sz="2800" dirty="0" err="1">
                <a:solidFill>
                  <a:schemeClr val="bg1"/>
                </a:solidFill>
              </a:rPr>
              <a:t>bahwa</a:t>
            </a:r>
            <a:r>
              <a:rPr lang="en-ID" sz="2800" dirty="0">
                <a:solidFill>
                  <a:schemeClr val="bg1"/>
                </a:solidFill>
              </a:rPr>
              <a:t> </a:t>
            </a:r>
            <a:r>
              <a:rPr lang="en-ID" sz="2800" dirty="0" err="1">
                <a:solidFill>
                  <a:schemeClr val="bg1"/>
                </a:solidFill>
              </a:rPr>
              <a:t>karena</a:t>
            </a:r>
            <a:r>
              <a:rPr lang="en-ID" sz="2800" dirty="0">
                <a:solidFill>
                  <a:schemeClr val="bg1"/>
                </a:solidFill>
              </a:rPr>
              <a:t> </a:t>
            </a:r>
            <a:r>
              <a:rPr lang="en-ID" sz="2800" dirty="0" err="1">
                <a:solidFill>
                  <a:schemeClr val="bg1"/>
                </a:solidFill>
              </a:rPr>
              <a:t>banyaknya</a:t>
            </a:r>
            <a:r>
              <a:rPr lang="en-ID" sz="2800" dirty="0">
                <a:solidFill>
                  <a:schemeClr val="bg1"/>
                </a:solidFill>
              </a:rPr>
              <a:t> kata-kata </a:t>
            </a:r>
            <a:r>
              <a:rPr lang="en-ID" sz="2800" dirty="0" err="1">
                <a:solidFill>
                  <a:schemeClr val="bg1"/>
                </a:solidFill>
              </a:rPr>
              <a:t>doanya</a:t>
            </a:r>
            <a:r>
              <a:rPr lang="en-ID" sz="2800" dirty="0">
                <a:solidFill>
                  <a:schemeClr val="bg1"/>
                </a:solidFill>
              </a:rPr>
              <a:t> </a:t>
            </a:r>
            <a:r>
              <a:rPr lang="en-ID" sz="2800" dirty="0" err="1">
                <a:solidFill>
                  <a:schemeClr val="bg1"/>
                </a:solidFill>
              </a:rPr>
              <a:t>akan</a:t>
            </a:r>
            <a:r>
              <a:rPr lang="en-ID" sz="2800" dirty="0">
                <a:solidFill>
                  <a:schemeClr val="bg1"/>
                </a:solidFill>
              </a:rPr>
              <a:t> </a:t>
            </a:r>
            <a:r>
              <a:rPr lang="en-ID" sz="2800" dirty="0" err="1">
                <a:solidFill>
                  <a:schemeClr val="bg1"/>
                </a:solidFill>
              </a:rPr>
              <a:t>dikabulkan</a:t>
            </a:r>
            <a:r>
              <a:rPr lang="en-ID" sz="2800" dirty="0">
                <a:solidFill>
                  <a:schemeClr val="bg1"/>
                </a:solidFill>
              </a:rPr>
              <a:t>” </a:t>
            </a:r>
          </a:p>
        </p:txBody>
      </p:sp>
      <p:sp>
        <p:nvSpPr>
          <p:cNvPr id="6" name="TextBox 5">
            <a:extLst>
              <a:ext uri="{FF2B5EF4-FFF2-40B4-BE49-F238E27FC236}">
                <a16:creationId xmlns:a16="http://schemas.microsoft.com/office/drawing/2014/main" id="{B205A058-B2CB-4155-A284-1BACAE27A7B6}"/>
              </a:ext>
            </a:extLst>
          </p:cNvPr>
          <p:cNvSpPr txBox="1"/>
          <p:nvPr/>
        </p:nvSpPr>
        <p:spPr>
          <a:xfrm>
            <a:off x="4419599" y="5344375"/>
            <a:ext cx="3328864" cy="523220"/>
          </a:xfrm>
          <a:prstGeom prst="rect">
            <a:avLst/>
          </a:prstGeom>
          <a:noFill/>
        </p:spPr>
        <p:txBody>
          <a:bodyPr wrap="square" rtlCol="0">
            <a:spAutoFit/>
          </a:bodyPr>
          <a:lstStyle/>
          <a:p>
            <a:r>
              <a:rPr lang="en-ID" sz="2800" b="1" dirty="0" err="1">
                <a:solidFill>
                  <a:schemeClr val="bg1"/>
                </a:solidFill>
              </a:rPr>
              <a:t>Matius</a:t>
            </a:r>
            <a:r>
              <a:rPr lang="en-ID" sz="2800" b="1" dirty="0">
                <a:solidFill>
                  <a:schemeClr val="bg1"/>
                </a:solidFill>
              </a:rPr>
              <a:t> 6:7</a:t>
            </a:r>
          </a:p>
        </p:txBody>
      </p:sp>
      <p:sp>
        <p:nvSpPr>
          <p:cNvPr id="7" name="Rectangle: Rounded Corners 6">
            <a:extLst>
              <a:ext uri="{FF2B5EF4-FFF2-40B4-BE49-F238E27FC236}">
                <a16:creationId xmlns:a16="http://schemas.microsoft.com/office/drawing/2014/main" id="{B5D45467-FE6E-4FCB-935A-267192603E26}"/>
              </a:ext>
            </a:extLst>
          </p:cNvPr>
          <p:cNvSpPr/>
          <p:nvPr/>
        </p:nvSpPr>
        <p:spPr>
          <a:xfrm>
            <a:off x="4419599" y="2262404"/>
            <a:ext cx="4895851" cy="492981"/>
          </a:xfrm>
          <a:prstGeom prst="roundRect">
            <a:avLst/>
          </a:prstGeom>
          <a:solidFill>
            <a:srgbClr val="CFB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BUKAN KEKUATAN KATA-KATA</a:t>
            </a:r>
            <a:endParaRPr lang="en-ID" sz="2800" b="1" dirty="0">
              <a:solidFill>
                <a:schemeClr val="tx1"/>
              </a:solidFill>
            </a:endParaRPr>
          </a:p>
        </p:txBody>
      </p:sp>
      <p:sp>
        <p:nvSpPr>
          <p:cNvPr id="8" name="TextBox 7">
            <a:extLst>
              <a:ext uri="{FF2B5EF4-FFF2-40B4-BE49-F238E27FC236}">
                <a16:creationId xmlns:a16="http://schemas.microsoft.com/office/drawing/2014/main" id="{1623B58D-F96C-4598-B812-0D3E8411A308}"/>
              </a:ext>
            </a:extLst>
          </p:cNvPr>
          <p:cNvSpPr txBox="1"/>
          <p:nvPr/>
        </p:nvSpPr>
        <p:spPr>
          <a:xfrm>
            <a:off x="3832695" y="522495"/>
            <a:ext cx="1429910" cy="1246495"/>
          </a:xfrm>
          <a:prstGeom prst="rect">
            <a:avLst/>
          </a:prstGeom>
          <a:noFill/>
        </p:spPr>
        <p:txBody>
          <a:bodyPr wrap="square" rtlCol="0">
            <a:spAutoFit/>
          </a:bodyPr>
          <a:lstStyle/>
          <a:p>
            <a:r>
              <a:rPr lang="sv-SE" sz="7500" b="1" dirty="0"/>
              <a:t>02</a:t>
            </a:r>
            <a:endParaRPr lang="en-ID" sz="7500" b="1" dirty="0"/>
          </a:p>
        </p:txBody>
      </p:sp>
    </p:spTree>
    <p:extLst>
      <p:ext uri="{BB962C8B-B14F-4D97-AF65-F5344CB8AC3E}">
        <p14:creationId xmlns:p14="http://schemas.microsoft.com/office/powerpoint/2010/main" val="134309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DF80B-01F8-4D4D-A779-E74A585DE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 y="0"/>
            <a:ext cx="12191084" cy="6858000"/>
          </a:xfrm>
          <a:prstGeom prst="rect">
            <a:avLst/>
          </a:prstGeom>
        </p:spPr>
      </p:pic>
      <p:sp>
        <p:nvSpPr>
          <p:cNvPr id="3" name="TextBox 2">
            <a:extLst>
              <a:ext uri="{FF2B5EF4-FFF2-40B4-BE49-F238E27FC236}">
                <a16:creationId xmlns:a16="http://schemas.microsoft.com/office/drawing/2014/main" id="{CCDD2D36-779C-46B1-A64F-4DAE76337437}"/>
              </a:ext>
            </a:extLst>
          </p:cNvPr>
          <p:cNvSpPr txBox="1"/>
          <p:nvPr/>
        </p:nvSpPr>
        <p:spPr>
          <a:xfrm>
            <a:off x="1619250" y="1510703"/>
            <a:ext cx="9467850" cy="3970318"/>
          </a:xfrm>
          <a:prstGeom prst="rect">
            <a:avLst/>
          </a:prstGeom>
          <a:noFill/>
        </p:spPr>
        <p:txBody>
          <a:bodyPr wrap="square" rtlCol="0">
            <a:spAutoFit/>
          </a:bodyPr>
          <a:lstStyle/>
          <a:p>
            <a:r>
              <a:rPr lang="en-ID" sz="2800" dirty="0" err="1">
                <a:solidFill>
                  <a:schemeClr val="bg1"/>
                </a:solidFill>
              </a:rPr>
              <a:t>Komunikasi</a:t>
            </a:r>
            <a:r>
              <a:rPr lang="en-ID" sz="2800" dirty="0">
                <a:solidFill>
                  <a:schemeClr val="bg1"/>
                </a:solidFill>
              </a:rPr>
              <a:t> </a:t>
            </a:r>
            <a:r>
              <a:rPr lang="en-ID" sz="2800" dirty="0" err="1">
                <a:solidFill>
                  <a:schemeClr val="bg1"/>
                </a:solidFill>
              </a:rPr>
              <a:t>dengan</a:t>
            </a:r>
            <a:r>
              <a:rPr lang="en-ID" sz="2800" dirty="0">
                <a:solidFill>
                  <a:schemeClr val="bg1"/>
                </a:solidFill>
              </a:rPr>
              <a:t> </a:t>
            </a:r>
            <a:r>
              <a:rPr lang="en-ID" sz="2800" dirty="0" err="1">
                <a:solidFill>
                  <a:schemeClr val="bg1"/>
                </a:solidFill>
              </a:rPr>
              <a:t>Tuhan</a:t>
            </a:r>
            <a:r>
              <a:rPr lang="en-ID" sz="2800" dirty="0">
                <a:solidFill>
                  <a:schemeClr val="bg1"/>
                </a:solidFill>
              </a:rPr>
              <a:t> </a:t>
            </a:r>
            <a:r>
              <a:rPr lang="en-ID" sz="2800" dirty="0" err="1">
                <a:solidFill>
                  <a:schemeClr val="bg1"/>
                </a:solidFill>
              </a:rPr>
              <a:t>dalam</a:t>
            </a:r>
            <a:r>
              <a:rPr lang="en-ID" sz="2800" dirty="0">
                <a:solidFill>
                  <a:schemeClr val="bg1"/>
                </a:solidFill>
              </a:rPr>
              <a:t> </a:t>
            </a:r>
            <a:r>
              <a:rPr lang="en-ID" sz="2800" dirty="0" err="1">
                <a:solidFill>
                  <a:schemeClr val="bg1"/>
                </a:solidFill>
              </a:rPr>
              <a:t>mezbah</a:t>
            </a:r>
            <a:r>
              <a:rPr lang="en-ID" sz="2800" dirty="0">
                <a:solidFill>
                  <a:schemeClr val="bg1"/>
                </a:solidFill>
              </a:rPr>
              <a:t> </a:t>
            </a:r>
            <a:r>
              <a:rPr lang="en-ID" sz="2800" dirty="0" err="1">
                <a:solidFill>
                  <a:schemeClr val="bg1"/>
                </a:solidFill>
              </a:rPr>
              <a:t>doa</a:t>
            </a:r>
            <a:r>
              <a:rPr lang="en-ID" sz="2800" dirty="0">
                <a:solidFill>
                  <a:schemeClr val="bg1"/>
                </a:solidFill>
              </a:rPr>
              <a:t>/</a:t>
            </a:r>
            <a:r>
              <a:rPr lang="en-ID" sz="2800" dirty="0" err="1">
                <a:solidFill>
                  <a:schemeClr val="bg1"/>
                </a:solidFill>
              </a:rPr>
              <a:t>saat</a:t>
            </a:r>
            <a:r>
              <a:rPr lang="en-ID" sz="2800" dirty="0">
                <a:solidFill>
                  <a:schemeClr val="bg1"/>
                </a:solidFill>
              </a:rPr>
              <a:t> </a:t>
            </a:r>
            <a:r>
              <a:rPr lang="en-ID" sz="2800" dirty="0" err="1">
                <a:solidFill>
                  <a:schemeClr val="bg1"/>
                </a:solidFill>
              </a:rPr>
              <a:t>teduh</a:t>
            </a:r>
            <a:r>
              <a:rPr lang="en-ID" sz="2800" dirty="0">
                <a:solidFill>
                  <a:schemeClr val="bg1"/>
                </a:solidFill>
              </a:rPr>
              <a:t> </a:t>
            </a:r>
            <a:r>
              <a:rPr lang="en-ID" sz="2800" dirty="0" err="1">
                <a:solidFill>
                  <a:schemeClr val="bg1"/>
                </a:solidFill>
              </a:rPr>
              <a:t>kadang</a:t>
            </a:r>
            <a:r>
              <a:rPr lang="en-ID" sz="2800" dirty="0">
                <a:solidFill>
                  <a:schemeClr val="bg1"/>
                </a:solidFill>
              </a:rPr>
              <a:t> </a:t>
            </a:r>
            <a:r>
              <a:rPr lang="en-ID" sz="2800" dirty="0" err="1">
                <a:solidFill>
                  <a:schemeClr val="bg1"/>
                </a:solidFill>
              </a:rPr>
              <a:t>dipusingkan</a:t>
            </a:r>
            <a:r>
              <a:rPr lang="en-ID" sz="2800" dirty="0">
                <a:solidFill>
                  <a:schemeClr val="bg1"/>
                </a:solidFill>
              </a:rPr>
              <a:t> </a:t>
            </a:r>
            <a:r>
              <a:rPr lang="en-ID" sz="2800" dirty="0" err="1">
                <a:solidFill>
                  <a:schemeClr val="bg1"/>
                </a:solidFill>
              </a:rPr>
              <a:t>dengan</a:t>
            </a:r>
            <a:r>
              <a:rPr lang="en-ID" sz="2800" dirty="0">
                <a:solidFill>
                  <a:schemeClr val="bg1"/>
                </a:solidFill>
              </a:rPr>
              <a:t> </a:t>
            </a:r>
            <a:r>
              <a:rPr lang="en-ID" sz="2800" dirty="0" err="1">
                <a:solidFill>
                  <a:schemeClr val="bg1"/>
                </a:solidFill>
              </a:rPr>
              <a:t>urusan</a:t>
            </a:r>
            <a:r>
              <a:rPr lang="en-ID" sz="2800" dirty="0">
                <a:solidFill>
                  <a:schemeClr val="bg1"/>
                </a:solidFill>
              </a:rPr>
              <a:t> kata-kata. Kita </a:t>
            </a:r>
            <a:r>
              <a:rPr lang="en-ID" sz="2800" dirty="0" err="1">
                <a:solidFill>
                  <a:schemeClr val="bg1"/>
                </a:solidFill>
              </a:rPr>
              <a:t>berpikir</a:t>
            </a:r>
            <a:r>
              <a:rPr lang="en-ID" sz="2800" dirty="0">
                <a:solidFill>
                  <a:schemeClr val="bg1"/>
                </a:solidFill>
              </a:rPr>
              <a:t> </a:t>
            </a:r>
            <a:r>
              <a:rPr lang="en-ID" sz="2800" dirty="0" err="1">
                <a:solidFill>
                  <a:schemeClr val="bg1"/>
                </a:solidFill>
              </a:rPr>
              <a:t>bahwa</a:t>
            </a:r>
            <a:r>
              <a:rPr lang="en-ID" sz="2800" dirty="0">
                <a:solidFill>
                  <a:schemeClr val="bg1"/>
                </a:solidFill>
              </a:rPr>
              <a:t> </a:t>
            </a:r>
            <a:r>
              <a:rPr lang="en-ID" sz="2800" dirty="0" err="1">
                <a:solidFill>
                  <a:schemeClr val="bg1"/>
                </a:solidFill>
              </a:rPr>
              <a:t>dengan</a:t>
            </a:r>
            <a:r>
              <a:rPr lang="en-ID" sz="2800" dirty="0">
                <a:solidFill>
                  <a:schemeClr val="bg1"/>
                </a:solidFill>
              </a:rPr>
              <a:t> </a:t>
            </a:r>
            <a:r>
              <a:rPr lang="en-ID" sz="2800" dirty="0" err="1">
                <a:solidFill>
                  <a:schemeClr val="bg1"/>
                </a:solidFill>
              </a:rPr>
              <a:t>indah</a:t>
            </a:r>
            <a:r>
              <a:rPr lang="en-ID" sz="2800" dirty="0">
                <a:solidFill>
                  <a:schemeClr val="bg1"/>
                </a:solidFill>
              </a:rPr>
              <a:t> dan </a:t>
            </a:r>
            <a:r>
              <a:rPr lang="en-ID" sz="2800" dirty="0" err="1">
                <a:solidFill>
                  <a:schemeClr val="bg1"/>
                </a:solidFill>
              </a:rPr>
              <a:t>banyaknya</a:t>
            </a:r>
            <a:r>
              <a:rPr lang="en-ID" sz="2800" dirty="0">
                <a:solidFill>
                  <a:schemeClr val="bg1"/>
                </a:solidFill>
              </a:rPr>
              <a:t> kata-kata, </a:t>
            </a:r>
            <a:r>
              <a:rPr lang="en-ID" sz="2800" dirty="0" err="1">
                <a:solidFill>
                  <a:schemeClr val="bg1"/>
                </a:solidFill>
              </a:rPr>
              <a:t>jaminan</a:t>
            </a:r>
            <a:r>
              <a:rPr lang="en-ID" sz="2800" dirty="0">
                <a:solidFill>
                  <a:schemeClr val="bg1"/>
                </a:solidFill>
              </a:rPr>
              <a:t> </a:t>
            </a:r>
            <a:r>
              <a:rPr lang="en-ID" sz="2800" dirty="0" err="1">
                <a:solidFill>
                  <a:schemeClr val="bg1"/>
                </a:solidFill>
              </a:rPr>
              <a:t>jawaban</a:t>
            </a:r>
            <a:r>
              <a:rPr lang="en-ID" sz="2800" dirty="0">
                <a:solidFill>
                  <a:schemeClr val="bg1"/>
                </a:solidFill>
              </a:rPr>
              <a:t> </a:t>
            </a:r>
            <a:r>
              <a:rPr lang="en-ID" sz="2800" dirty="0" err="1">
                <a:solidFill>
                  <a:schemeClr val="bg1"/>
                </a:solidFill>
              </a:rPr>
              <a:t>doa</a:t>
            </a:r>
            <a:r>
              <a:rPr lang="en-ID" sz="2800" dirty="0">
                <a:solidFill>
                  <a:schemeClr val="bg1"/>
                </a:solidFill>
              </a:rPr>
              <a:t> </a:t>
            </a:r>
            <a:r>
              <a:rPr lang="en-ID" sz="2800" dirty="0" err="1">
                <a:solidFill>
                  <a:schemeClr val="bg1"/>
                </a:solidFill>
              </a:rPr>
              <a:t>kita</a:t>
            </a:r>
            <a:r>
              <a:rPr lang="en-ID" sz="2800" dirty="0">
                <a:solidFill>
                  <a:schemeClr val="bg1"/>
                </a:solidFill>
              </a:rPr>
              <a:t> </a:t>
            </a:r>
            <a:r>
              <a:rPr lang="en-ID" sz="2800" dirty="0" err="1">
                <a:solidFill>
                  <a:schemeClr val="bg1"/>
                </a:solidFill>
              </a:rPr>
              <a:t>dapatkan</a:t>
            </a:r>
            <a:r>
              <a:rPr lang="en-ID" sz="2800" dirty="0">
                <a:solidFill>
                  <a:schemeClr val="bg1"/>
                </a:solidFill>
              </a:rPr>
              <a:t>. </a:t>
            </a:r>
            <a:r>
              <a:rPr lang="en-ID" sz="2800" b="1" dirty="0" err="1">
                <a:solidFill>
                  <a:schemeClr val="bg1"/>
                </a:solidFill>
              </a:rPr>
              <a:t>Padahal</a:t>
            </a:r>
            <a:r>
              <a:rPr lang="en-ID" sz="2800" b="1" dirty="0">
                <a:solidFill>
                  <a:schemeClr val="bg1"/>
                </a:solidFill>
              </a:rPr>
              <a:t> </a:t>
            </a:r>
            <a:r>
              <a:rPr lang="en-ID" sz="2800" b="1" dirty="0" err="1">
                <a:solidFill>
                  <a:schemeClr val="bg1"/>
                </a:solidFill>
              </a:rPr>
              <a:t>sesungguhnya</a:t>
            </a:r>
            <a:r>
              <a:rPr lang="en-ID" sz="2800" b="1" dirty="0">
                <a:solidFill>
                  <a:schemeClr val="bg1"/>
                </a:solidFill>
              </a:rPr>
              <a:t> </a:t>
            </a:r>
            <a:r>
              <a:rPr lang="en-ID" sz="2800" b="1" dirty="0" err="1">
                <a:solidFill>
                  <a:schemeClr val="bg1"/>
                </a:solidFill>
              </a:rPr>
              <a:t>jaminan</a:t>
            </a:r>
            <a:r>
              <a:rPr lang="en-ID" sz="2800" b="1" dirty="0">
                <a:solidFill>
                  <a:schemeClr val="bg1"/>
                </a:solidFill>
              </a:rPr>
              <a:t> </a:t>
            </a:r>
            <a:r>
              <a:rPr lang="en-ID" sz="2800" b="1" dirty="0" err="1">
                <a:solidFill>
                  <a:schemeClr val="bg1"/>
                </a:solidFill>
              </a:rPr>
              <a:t>jawaban</a:t>
            </a:r>
            <a:r>
              <a:rPr lang="en-ID" sz="2800" b="1" dirty="0">
                <a:solidFill>
                  <a:schemeClr val="bg1"/>
                </a:solidFill>
              </a:rPr>
              <a:t> </a:t>
            </a:r>
            <a:r>
              <a:rPr lang="en-ID" sz="2800" b="1" dirty="0" err="1">
                <a:solidFill>
                  <a:schemeClr val="bg1"/>
                </a:solidFill>
              </a:rPr>
              <a:t>doa</a:t>
            </a:r>
            <a:r>
              <a:rPr lang="en-ID" sz="2800" b="1" dirty="0">
                <a:solidFill>
                  <a:schemeClr val="bg1"/>
                </a:solidFill>
              </a:rPr>
              <a:t> </a:t>
            </a:r>
            <a:r>
              <a:rPr lang="en-ID" sz="2800" b="1" dirty="0" err="1">
                <a:solidFill>
                  <a:schemeClr val="bg1"/>
                </a:solidFill>
              </a:rPr>
              <a:t>itu</a:t>
            </a:r>
            <a:r>
              <a:rPr lang="en-ID" sz="2800" b="1" dirty="0">
                <a:solidFill>
                  <a:schemeClr val="bg1"/>
                </a:solidFill>
              </a:rPr>
              <a:t> </a:t>
            </a:r>
            <a:r>
              <a:rPr lang="en-ID" sz="2800" b="1" dirty="0" err="1">
                <a:solidFill>
                  <a:schemeClr val="bg1"/>
                </a:solidFill>
              </a:rPr>
              <a:t>terletak</a:t>
            </a:r>
            <a:r>
              <a:rPr lang="en-ID" sz="2800" b="1" dirty="0">
                <a:solidFill>
                  <a:schemeClr val="bg1"/>
                </a:solidFill>
              </a:rPr>
              <a:t> pada </a:t>
            </a:r>
            <a:r>
              <a:rPr lang="en-ID" sz="2800" b="1" dirty="0" err="1">
                <a:solidFill>
                  <a:schemeClr val="bg1"/>
                </a:solidFill>
              </a:rPr>
              <a:t>Pribadi</a:t>
            </a:r>
            <a:r>
              <a:rPr lang="en-ID" sz="2800" b="1" dirty="0">
                <a:solidFill>
                  <a:schemeClr val="bg1"/>
                </a:solidFill>
              </a:rPr>
              <a:t> Sang </a:t>
            </a:r>
            <a:r>
              <a:rPr lang="en-ID" sz="2800" b="1" dirty="0" err="1">
                <a:solidFill>
                  <a:schemeClr val="bg1"/>
                </a:solidFill>
              </a:rPr>
              <a:t>Penjawab</a:t>
            </a:r>
            <a:r>
              <a:rPr lang="en-ID" sz="2800" b="1" dirty="0">
                <a:solidFill>
                  <a:schemeClr val="bg1"/>
                </a:solidFill>
              </a:rPr>
              <a:t> </a:t>
            </a:r>
            <a:r>
              <a:rPr lang="en-ID" sz="2800" b="1" dirty="0" err="1">
                <a:solidFill>
                  <a:schemeClr val="bg1"/>
                </a:solidFill>
              </a:rPr>
              <a:t>doa-doa</a:t>
            </a:r>
            <a:r>
              <a:rPr lang="en-ID" sz="2800" b="1" dirty="0">
                <a:solidFill>
                  <a:schemeClr val="bg1"/>
                </a:solidFill>
              </a:rPr>
              <a:t> yang </a:t>
            </a:r>
            <a:r>
              <a:rPr lang="en-ID" sz="2800" b="1" dirty="0" err="1">
                <a:solidFill>
                  <a:schemeClr val="bg1"/>
                </a:solidFill>
              </a:rPr>
              <a:t>kita</a:t>
            </a:r>
            <a:r>
              <a:rPr lang="en-ID" sz="2800" b="1" dirty="0">
                <a:solidFill>
                  <a:schemeClr val="bg1"/>
                </a:solidFill>
              </a:rPr>
              <a:t> </a:t>
            </a:r>
            <a:r>
              <a:rPr lang="en-ID" sz="2800" b="1" dirty="0" err="1">
                <a:solidFill>
                  <a:schemeClr val="bg1"/>
                </a:solidFill>
              </a:rPr>
              <a:t>naikkan</a:t>
            </a:r>
            <a:r>
              <a:rPr lang="en-ID" sz="2800" b="1" dirty="0">
                <a:solidFill>
                  <a:schemeClr val="bg1"/>
                </a:solidFill>
              </a:rPr>
              <a:t> </a:t>
            </a:r>
            <a:r>
              <a:rPr lang="en-ID" sz="2800" b="1" dirty="0" err="1">
                <a:solidFill>
                  <a:schemeClr val="bg1"/>
                </a:solidFill>
              </a:rPr>
              <a:t>kepada</a:t>
            </a:r>
            <a:r>
              <a:rPr lang="en-ID" sz="2800" b="1" dirty="0">
                <a:solidFill>
                  <a:schemeClr val="bg1"/>
                </a:solidFill>
              </a:rPr>
              <a:t>-Nya. </a:t>
            </a:r>
            <a:r>
              <a:rPr lang="en-ID" sz="2800" b="1" dirty="0" err="1">
                <a:solidFill>
                  <a:schemeClr val="bg1"/>
                </a:solidFill>
              </a:rPr>
              <a:t>Bahkan</a:t>
            </a:r>
            <a:r>
              <a:rPr lang="en-ID" sz="2800" b="1" dirty="0">
                <a:solidFill>
                  <a:schemeClr val="bg1"/>
                </a:solidFill>
              </a:rPr>
              <a:t>, </a:t>
            </a:r>
            <a:r>
              <a:rPr lang="en-ID" sz="2800" b="1" dirty="0" err="1">
                <a:solidFill>
                  <a:schemeClr val="bg1"/>
                </a:solidFill>
              </a:rPr>
              <a:t>sebelum</a:t>
            </a:r>
            <a:r>
              <a:rPr lang="en-ID" sz="2800" b="1" dirty="0">
                <a:solidFill>
                  <a:schemeClr val="bg1"/>
                </a:solidFill>
              </a:rPr>
              <a:t> </a:t>
            </a:r>
            <a:r>
              <a:rPr lang="en-ID" sz="2800" b="1" dirty="0" err="1">
                <a:solidFill>
                  <a:schemeClr val="bg1"/>
                </a:solidFill>
              </a:rPr>
              <a:t>kita</a:t>
            </a:r>
            <a:r>
              <a:rPr lang="en-ID" sz="2800" b="1" dirty="0">
                <a:solidFill>
                  <a:schemeClr val="bg1"/>
                </a:solidFill>
              </a:rPr>
              <a:t> </a:t>
            </a:r>
            <a:r>
              <a:rPr lang="en-ID" sz="2800" b="1" dirty="0" err="1">
                <a:solidFill>
                  <a:schemeClr val="bg1"/>
                </a:solidFill>
              </a:rPr>
              <a:t>menaikkan</a:t>
            </a:r>
            <a:r>
              <a:rPr lang="en-ID" sz="2800" b="1" dirty="0">
                <a:solidFill>
                  <a:schemeClr val="bg1"/>
                </a:solidFill>
              </a:rPr>
              <a:t> </a:t>
            </a:r>
            <a:r>
              <a:rPr lang="en-ID" sz="2800" b="1" dirty="0" err="1">
                <a:solidFill>
                  <a:schemeClr val="bg1"/>
                </a:solidFill>
              </a:rPr>
              <a:t>doa</a:t>
            </a:r>
            <a:r>
              <a:rPr lang="en-ID" sz="2800" b="1" dirty="0">
                <a:solidFill>
                  <a:schemeClr val="bg1"/>
                </a:solidFill>
              </a:rPr>
              <a:t> </a:t>
            </a:r>
            <a:r>
              <a:rPr lang="en-ID" sz="2800" b="1" dirty="0" err="1">
                <a:solidFill>
                  <a:schemeClr val="bg1"/>
                </a:solidFill>
              </a:rPr>
              <a:t>itu</a:t>
            </a:r>
            <a:r>
              <a:rPr lang="en-ID" sz="2800" b="1" dirty="0">
                <a:solidFill>
                  <a:schemeClr val="bg1"/>
                </a:solidFill>
              </a:rPr>
              <a:t> </a:t>
            </a:r>
            <a:r>
              <a:rPr lang="en-ID" sz="2800" b="1" dirty="0" err="1">
                <a:solidFill>
                  <a:schemeClr val="bg1"/>
                </a:solidFill>
              </a:rPr>
              <a:t>kepada</a:t>
            </a:r>
            <a:r>
              <a:rPr lang="en-ID" sz="2800" b="1" dirty="0">
                <a:solidFill>
                  <a:schemeClr val="bg1"/>
                </a:solidFill>
              </a:rPr>
              <a:t> Allah, </a:t>
            </a:r>
            <a:r>
              <a:rPr lang="en-ID" sz="2800" b="1" dirty="0" err="1">
                <a:solidFill>
                  <a:schemeClr val="bg1"/>
                </a:solidFill>
              </a:rPr>
              <a:t>Dia</a:t>
            </a:r>
            <a:r>
              <a:rPr lang="en-ID" sz="2800" b="1" dirty="0">
                <a:solidFill>
                  <a:schemeClr val="bg1"/>
                </a:solidFill>
              </a:rPr>
              <a:t> </a:t>
            </a:r>
            <a:r>
              <a:rPr lang="en-ID" sz="2800" b="1" dirty="0" err="1">
                <a:solidFill>
                  <a:schemeClr val="bg1"/>
                </a:solidFill>
              </a:rPr>
              <a:t>sudah</a:t>
            </a:r>
            <a:r>
              <a:rPr lang="en-ID" sz="2800" b="1" dirty="0">
                <a:solidFill>
                  <a:schemeClr val="bg1"/>
                </a:solidFill>
              </a:rPr>
              <a:t> </a:t>
            </a:r>
            <a:r>
              <a:rPr lang="en-ID" sz="2800" b="1" dirty="0" err="1">
                <a:solidFill>
                  <a:schemeClr val="bg1"/>
                </a:solidFill>
              </a:rPr>
              <a:t>tahu</a:t>
            </a:r>
            <a:r>
              <a:rPr lang="en-ID" sz="2800" b="1" dirty="0">
                <a:solidFill>
                  <a:schemeClr val="bg1"/>
                </a:solidFill>
              </a:rPr>
              <a:t> </a:t>
            </a:r>
            <a:r>
              <a:rPr lang="en-ID" sz="2800" b="1" dirty="0" err="1">
                <a:solidFill>
                  <a:schemeClr val="bg1"/>
                </a:solidFill>
              </a:rPr>
              <a:t>apa</a:t>
            </a:r>
            <a:r>
              <a:rPr lang="en-ID" sz="2800" b="1" dirty="0">
                <a:solidFill>
                  <a:schemeClr val="bg1"/>
                </a:solidFill>
              </a:rPr>
              <a:t> yang </a:t>
            </a:r>
            <a:r>
              <a:rPr lang="en-ID" sz="2800" b="1" dirty="0" err="1">
                <a:solidFill>
                  <a:schemeClr val="bg1"/>
                </a:solidFill>
              </a:rPr>
              <a:t>menjadi</a:t>
            </a:r>
            <a:r>
              <a:rPr lang="en-ID" sz="2800" b="1" dirty="0">
                <a:solidFill>
                  <a:schemeClr val="bg1"/>
                </a:solidFill>
              </a:rPr>
              <a:t> </a:t>
            </a:r>
            <a:r>
              <a:rPr lang="en-ID" sz="2800" b="1" dirty="0" err="1">
                <a:solidFill>
                  <a:schemeClr val="bg1"/>
                </a:solidFill>
              </a:rPr>
              <a:t>kebutuhan</a:t>
            </a:r>
            <a:r>
              <a:rPr lang="en-ID" sz="2800" b="1" dirty="0">
                <a:solidFill>
                  <a:schemeClr val="bg1"/>
                </a:solidFill>
              </a:rPr>
              <a:t> </a:t>
            </a:r>
            <a:r>
              <a:rPr lang="en-ID" sz="2800" b="1" dirty="0" err="1">
                <a:solidFill>
                  <a:schemeClr val="bg1"/>
                </a:solidFill>
              </a:rPr>
              <a:t>kita</a:t>
            </a:r>
            <a:r>
              <a:rPr lang="en-ID" sz="2800" b="1" dirty="0">
                <a:solidFill>
                  <a:schemeClr val="bg1"/>
                </a:solidFill>
              </a:rPr>
              <a:t>.</a:t>
            </a:r>
            <a:r>
              <a:rPr lang="en-ID" sz="2800" dirty="0">
                <a:solidFill>
                  <a:schemeClr val="bg1"/>
                </a:solidFill>
              </a:rPr>
              <a:t> </a:t>
            </a:r>
            <a:r>
              <a:rPr lang="en-ID" sz="2800" dirty="0" err="1">
                <a:solidFill>
                  <a:schemeClr val="bg1"/>
                </a:solidFill>
              </a:rPr>
              <a:t>Ini</a:t>
            </a:r>
            <a:r>
              <a:rPr lang="en-ID" sz="2800" dirty="0">
                <a:solidFill>
                  <a:schemeClr val="bg1"/>
                </a:solidFill>
              </a:rPr>
              <a:t> </a:t>
            </a:r>
            <a:r>
              <a:rPr lang="en-ID" sz="2800" dirty="0" err="1">
                <a:solidFill>
                  <a:schemeClr val="bg1"/>
                </a:solidFill>
              </a:rPr>
              <a:t>mengajar</a:t>
            </a:r>
            <a:r>
              <a:rPr lang="en-ID" sz="2800" dirty="0">
                <a:solidFill>
                  <a:schemeClr val="bg1"/>
                </a:solidFill>
              </a:rPr>
              <a:t> </a:t>
            </a:r>
            <a:r>
              <a:rPr lang="en-ID" sz="2800" dirty="0" err="1">
                <a:solidFill>
                  <a:schemeClr val="bg1"/>
                </a:solidFill>
              </a:rPr>
              <a:t>kita</a:t>
            </a:r>
            <a:r>
              <a:rPr lang="en-ID" sz="2800" dirty="0">
                <a:solidFill>
                  <a:schemeClr val="bg1"/>
                </a:solidFill>
              </a:rPr>
              <a:t> agar </a:t>
            </a:r>
            <a:r>
              <a:rPr lang="en-ID" sz="2800" dirty="0" err="1">
                <a:solidFill>
                  <a:schemeClr val="bg1"/>
                </a:solidFill>
              </a:rPr>
              <a:t>fokus</a:t>
            </a:r>
            <a:r>
              <a:rPr lang="en-ID" sz="2800" dirty="0">
                <a:solidFill>
                  <a:schemeClr val="bg1"/>
                </a:solidFill>
              </a:rPr>
              <a:t> </a:t>
            </a:r>
            <a:r>
              <a:rPr lang="en-ID" sz="2800" dirty="0" err="1">
                <a:solidFill>
                  <a:schemeClr val="bg1"/>
                </a:solidFill>
              </a:rPr>
              <a:t>dalam</a:t>
            </a:r>
            <a:r>
              <a:rPr lang="en-ID" sz="2800" dirty="0">
                <a:solidFill>
                  <a:schemeClr val="bg1"/>
                </a:solidFill>
              </a:rPr>
              <a:t> </a:t>
            </a:r>
            <a:r>
              <a:rPr lang="en-ID" sz="2800" dirty="0" err="1">
                <a:solidFill>
                  <a:schemeClr val="bg1"/>
                </a:solidFill>
              </a:rPr>
              <a:t>mezbah</a:t>
            </a:r>
            <a:r>
              <a:rPr lang="en-ID" sz="2800" dirty="0">
                <a:solidFill>
                  <a:schemeClr val="bg1"/>
                </a:solidFill>
              </a:rPr>
              <a:t> yang </a:t>
            </a:r>
            <a:r>
              <a:rPr lang="en-ID" sz="2800" dirty="0" err="1">
                <a:solidFill>
                  <a:schemeClr val="bg1"/>
                </a:solidFill>
              </a:rPr>
              <a:t>kita</a:t>
            </a:r>
            <a:r>
              <a:rPr lang="en-ID" sz="2800" dirty="0">
                <a:solidFill>
                  <a:schemeClr val="bg1"/>
                </a:solidFill>
              </a:rPr>
              <a:t> </a:t>
            </a:r>
            <a:r>
              <a:rPr lang="en-ID" sz="2800" dirty="0" err="1">
                <a:solidFill>
                  <a:schemeClr val="bg1"/>
                </a:solidFill>
              </a:rPr>
              <a:t>bangun</a:t>
            </a:r>
            <a:r>
              <a:rPr lang="en-ID" sz="2800" dirty="0">
                <a:solidFill>
                  <a:schemeClr val="bg1"/>
                </a:solidFill>
              </a:rPr>
              <a:t>, </a:t>
            </a:r>
            <a:r>
              <a:rPr lang="en-ID" sz="2800" dirty="0" err="1">
                <a:solidFill>
                  <a:schemeClr val="bg1"/>
                </a:solidFill>
              </a:rPr>
              <a:t>hanyalah</a:t>
            </a:r>
            <a:r>
              <a:rPr lang="en-ID" sz="2800" dirty="0">
                <a:solidFill>
                  <a:schemeClr val="bg1"/>
                </a:solidFill>
              </a:rPr>
              <a:t> Allah </a:t>
            </a:r>
            <a:r>
              <a:rPr lang="en-ID" sz="2800" dirty="0" err="1">
                <a:solidFill>
                  <a:schemeClr val="bg1"/>
                </a:solidFill>
              </a:rPr>
              <a:t>sendiri</a:t>
            </a:r>
            <a:r>
              <a:rPr lang="en-ID" sz="2800" dirty="0">
                <a:solidFill>
                  <a:schemeClr val="bg1"/>
                </a:solidFill>
              </a:rPr>
              <a:t>, </a:t>
            </a:r>
            <a:r>
              <a:rPr lang="en-ID" sz="2800" dirty="0" err="1">
                <a:solidFill>
                  <a:schemeClr val="bg1"/>
                </a:solidFill>
              </a:rPr>
              <a:t>bukan</a:t>
            </a:r>
            <a:r>
              <a:rPr lang="en-ID" sz="2800" dirty="0">
                <a:solidFill>
                  <a:schemeClr val="bg1"/>
                </a:solidFill>
              </a:rPr>
              <a:t> yang lain.</a:t>
            </a:r>
          </a:p>
        </p:txBody>
      </p:sp>
    </p:spTree>
    <p:extLst>
      <p:ext uri="{BB962C8B-B14F-4D97-AF65-F5344CB8AC3E}">
        <p14:creationId xmlns:p14="http://schemas.microsoft.com/office/powerpoint/2010/main" val="398640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3777302-7F68-454C-91D2-CAAD2C6D02BB}"/>
              </a:ext>
            </a:extLst>
          </p:cNvPr>
          <p:cNvGrpSpPr/>
          <p:nvPr/>
        </p:nvGrpSpPr>
        <p:grpSpPr>
          <a:xfrm>
            <a:off x="458" y="0"/>
            <a:ext cx="12191084" cy="6858000"/>
            <a:chOff x="458" y="0"/>
            <a:chExt cx="12191084" cy="6858000"/>
          </a:xfrm>
        </p:grpSpPr>
        <p:pic>
          <p:nvPicPr>
            <p:cNvPr id="2" name="Picture 1">
              <a:extLst>
                <a:ext uri="{FF2B5EF4-FFF2-40B4-BE49-F238E27FC236}">
                  <a16:creationId xmlns:a16="http://schemas.microsoft.com/office/drawing/2014/main" id="{3081837F-032A-402B-8EE4-AC8F232D9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 y="0"/>
              <a:ext cx="12191084" cy="6858000"/>
            </a:xfrm>
            <a:prstGeom prst="rect">
              <a:avLst/>
            </a:prstGeom>
          </p:spPr>
        </p:pic>
        <p:sp>
          <p:nvSpPr>
            <p:cNvPr id="3" name="Rectangle 2">
              <a:extLst>
                <a:ext uri="{FF2B5EF4-FFF2-40B4-BE49-F238E27FC236}">
                  <a16:creationId xmlns:a16="http://schemas.microsoft.com/office/drawing/2014/main" id="{BB363830-1AB9-4C5E-B144-25179BE220DC}"/>
                </a:ext>
              </a:extLst>
            </p:cNvPr>
            <p:cNvSpPr/>
            <p:nvPr/>
          </p:nvSpPr>
          <p:spPr>
            <a:xfrm>
              <a:off x="3552825" y="2000250"/>
              <a:ext cx="6734175" cy="1171575"/>
            </a:xfrm>
            <a:prstGeom prst="rect">
              <a:avLst/>
            </a:prstGeom>
            <a:solidFill>
              <a:srgbClr val="121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TextBox 4">
            <a:extLst>
              <a:ext uri="{FF2B5EF4-FFF2-40B4-BE49-F238E27FC236}">
                <a16:creationId xmlns:a16="http://schemas.microsoft.com/office/drawing/2014/main" id="{BBD9ADB0-370A-4B65-B762-6B29BB7A2B36}"/>
              </a:ext>
            </a:extLst>
          </p:cNvPr>
          <p:cNvSpPr txBox="1"/>
          <p:nvPr/>
        </p:nvSpPr>
        <p:spPr>
          <a:xfrm>
            <a:off x="4419600" y="3034703"/>
            <a:ext cx="5972176" cy="1384995"/>
          </a:xfrm>
          <a:prstGeom prst="rect">
            <a:avLst/>
          </a:prstGeom>
          <a:noFill/>
        </p:spPr>
        <p:txBody>
          <a:bodyPr wrap="square" rtlCol="0">
            <a:spAutoFit/>
          </a:bodyPr>
          <a:lstStyle/>
          <a:p>
            <a:r>
              <a:rPr lang="sv-SE" sz="2800" dirty="0">
                <a:solidFill>
                  <a:schemeClr val="bg1"/>
                </a:solidFill>
              </a:rPr>
              <a:t>" Karena itu berdoalah demikian: Bapa kami yang di sorga, Dikuduskanlah nama-Mu, ...” </a:t>
            </a:r>
            <a:endParaRPr lang="en-ID" sz="2800" dirty="0">
              <a:solidFill>
                <a:schemeClr val="bg1"/>
              </a:solidFill>
            </a:endParaRPr>
          </a:p>
        </p:txBody>
      </p:sp>
      <p:sp>
        <p:nvSpPr>
          <p:cNvPr id="6" name="TextBox 5">
            <a:extLst>
              <a:ext uri="{FF2B5EF4-FFF2-40B4-BE49-F238E27FC236}">
                <a16:creationId xmlns:a16="http://schemas.microsoft.com/office/drawing/2014/main" id="{C36C6A88-4C00-4B61-9F40-42B8A12B3A0E}"/>
              </a:ext>
            </a:extLst>
          </p:cNvPr>
          <p:cNvSpPr txBox="1"/>
          <p:nvPr/>
        </p:nvSpPr>
        <p:spPr>
          <a:xfrm>
            <a:off x="4419599" y="4648855"/>
            <a:ext cx="3328864" cy="523220"/>
          </a:xfrm>
          <a:prstGeom prst="rect">
            <a:avLst/>
          </a:prstGeom>
          <a:noFill/>
        </p:spPr>
        <p:txBody>
          <a:bodyPr wrap="square" rtlCol="0">
            <a:spAutoFit/>
          </a:bodyPr>
          <a:lstStyle/>
          <a:p>
            <a:r>
              <a:rPr lang="en-ID" sz="2800" b="1" dirty="0" err="1">
                <a:solidFill>
                  <a:schemeClr val="bg1"/>
                </a:solidFill>
              </a:rPr>
              <a:t>Matius</a:t>
            </a:r>
            <a:r>
              <a:rPr lang="en-ID" sz="2800" b="1" dirty="0">
                <a:solidFill>
                  <a:schemeClr val="bg1"/>
                </a:solidFill>
              </a:rPr>
              <a:t> 6:9-13</a:t>
            </a:r>
          </a:p>
        </p:txBody>
      </p:sp>
      <p:sp>
        <p:nvSpPr>
          <p:cNvPr id="7" name="Rectangle: Rounded Corners 6">
            <a:extLst>
              <a:ext uri="{FF2B5EF4-FFF2-40B4-BE49-F238E27FC236}">
                <a16:creationId xmlns:a16="http://schemas.microsoft.com/office/drawing/2014/main" id="{9C6B117D-5AB1-4B43-9D79-476F3DA51C99}"/>
              </a:ext>
            </a:extLst>
          </p:cNvPr>
          <p:cNvSpPr/>
          <p:nvPr/>
        </p:nvSpPr>
        <p:spPr>
          <a:xfrm>
            <a:off x="4419600" y="2262404"/>
            <a:ext cx="4048126" cy="492981"/>
          </a:xfrm>
          <a:prstGeom prst="roundRect">
            <a:avLst/>
          </a:prstGeom>
          <a:solidFill>
            <a:srgbClr val="CFB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BUKAN POLA MANUSIA</a:t>
            </a:r>
            <a:endParaRPr lang="en-ID" sz="2800" b="1" dirty="0">
              <a:solidFill>
                <a:schemeClr val="tx1"/>
              </a:solidFill>
            </a:endParaRPr>
          </a:p>
        </p:txBody>
      </p:sp>
      <p:sp>
        <p:nvSpPr>
          <p:cNvPr id="8" name="TextBox 7">
            <a:extLst>
              <a:ext uri="{FF2B5EF4-FFF2-40B4-BE49-F238E27FC236}">
                <a16:creationId xmlns:a16="http://schemas.microsoft.com/office/drawing/2014/main" id="{47193F02-0CC4-4CEE-BCBF-568C7FFAE63F}"/>
              </a:ext>
            </a:extLst>
          </p:cNvPr>
          <p:cNvSpPr txBox="1"/>
          <p:nvPr/>
        </p:nvSpPr>
        <p:spPr>
          <a:xfrm>
            <a:off x="3832695" y="522495"/>
            <a:ext cx="1429910" cy="1246495"/>
          </a:xfrm>
          <a:prstGeom prst="rect">
            <a:avLst/>
          </a:prstGeom>
          <a:noFill/>
        </p:spPr>
        <p:txBody>
          <a:bodyPr wrap="square" rtlCol="0">
            <a:spAutoFit/>
          </a:bodyPr>
          <a:lstStyle/>
          <a:p>
            <a:r>
              <a:rPr lang="sv-SE" sz="7500" b="1" dirty="0"/>
              <a:t>03</a:t>
            </a:r>
            <a:endParaRPr lang="en-ID" sz="7500" b="1" dirty="0"/>
          </a:p>
        </p:txBody>
      </p:sp>
    </p:spTree>
    <p:extLst>
      <p:ext uri="{BB962C8B-B14F-4D97-AF65-F5344CB8AC3E}">
        <p14:creationId xmlns:p14="http://schemas.microsoft.com/office/powerpoint/2010/main" val="372590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647AD3-9404-4C76-99B2-D476881E0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 y="0"/>
            <a:ext cx="12186287" cy="6858000"/>
          </a:xfrm>
          <a:prstGeom prst="rect">
            <a:avLst/>
          </a:prstGeom>
        </p:spPr>
      </p:pic>
      <p:sp>
        <p:nvSpPr>
          <p:cNvPr id="3" name="TextBox 2">
            <a:extLst>
              <a:ext uri="{FF2B5EF4-FFF2-40B4-BE49-F238E27FC236}">
                <a16:creationId xmlns:a16="http://schemas.microsoft.com/office/drawing/2014/main" id="{E2D6E09B-8FD5-4409-ACB0-0CB0C9B09D93}"/>
              </a:ext>
            </a:extLst>
          </p:cNvPr>
          <p:cNvSpPr txBox="1"/>
          <p:nvPr/>
        </p:nvSpPr>
        <p:spPr>
          <a:xfrm>
            <a:off x="904377" y="788240"/>
            <a:ext cx="8990275" cy="1569660"/>
          </a:xfrm>
          <a:prstGeom prst="rect">
            <a:avLst/>
          </a:prstGeom>
          <a:noFill/>
        </p:spPr>
        <p:txBody>
          <a:bodyPr wrap="square" rtlCol="0">
            <a:spAutoFit/>
          </a:bodyPr>
          <a:lstStyle/>
          <a:p>
            <a:pPr algn="r"/>
            <a:r>
              <a:rPr lang="en-ID" sz="3200" dirty="0" err="1">
                <a:solidFill>
                  <a:schemeClr val="bg1"/>
                </a:solidFill>
              </a:rPr>
              <a:t>Tuhan</a:t>
            </a:r>
            <a:r>
              <a:rPr lang="en-ID" sz="3200" dirty="0">
                <a:solidFill>
                  <a:schemeClr val="bg1"/>
                </a:solidFill>
              </a:rPr>
              <a:t> juga </a:t>
            </a:r>
            <a:r>
              <a:rPr lang="en-ID" sz="3200" dirty="0" err="1">
                <a:solidFill>
                  <a:schemeClr val="bg1"/>
                </a:solidFill>
              </a:rPr>
              <a:t>mengajarkan</a:t>
            </a:r>
            <a:r>
              <a:rPr lang="en-ID" sz="3200" dirty="0">
                <a:solidFill>
                  <a:schemeClr val="bg1"/>
                </a:solidFill>
              </a:rPr>
              <a:t> </a:t>
            </a:r>
            <a:r>
              <a:rPr lang="en-ID" sz="3200" dirty="0" err="1">
                <a:solidFill>
                  <a:schemeClr val="bg1"/>
                </a:solidFill>
              </a:rPr>
              <a:t>bahwa</a:t>
            </a:r>
            <a:r>
              <a:rPr lang="en-ID" sz="3200" dirty="0">
                <a:solidFill>
                  <a:schemeClr val="bg1"/>
                </a:solidFill>
              </a:rPr>
              <a:t> </a:t>
            </a:r>
            <a:r>
              <a:rPr lang="en-ID" sz="3200" dirty="0" err="1">
                <a:solidFill>
                  <a:schemeClr val="bg1"/>
                </a:solidFill>
              </a:rPr>
              <a:t>dalam</a:t>
            </a:r>
            <a:r>
              <a:rPr lang="en-ID" sz="3200" dirty="0">
                <a:solidFill>
                  <a:schemeClr val="bg1"/>
                </a:solidFill>
              </a:rPr>
              <a:t> </a:t>
            </a:r>
            <a:r>
              <a:rPr lang="en-ID" sz="3200" dirty="0" err="1">
                <a:solidFill>
                  <a:schemeClr val="bg1"/>
                </a:solidFill>
              </a:rPr>
              <a:t>mezbah</a:t>
            </a:r>
            <a:r>
              <a:rPr lang="en-ID" sz="3200" dirty="0">
                <a:solidFill>
                  <a:schemeClr val="bg1"/>
                </a:solidFill>
              </a:rPr>
              <a:t> </a:t>
            </a:r>
            <a:r>
              <a:rPr lang="en-ID" sz="3200" dirty="0" err="1">
                <a:solidFill>
                  <a:schemeClr val="bg1"/>
                </a:solidFill>
              </a:rPr>
              <a:t>doa</a:t>
            </a:r>
            <a:r>
              <a:rPr lang="en-ID" sz="3200" dirty="0">
                <a:solidFill>
                  <a:schemeClr val="bg1"/>
                </a:solidFill>
              </a:rPr>
              <a:t> yang </a:t>
            </a:r>
            <a:r>
              <a:rPr lang="en-ID" sz="3200" dirty="0" err="1">
                <a:solidFill>
                  <a:schemeClr val="bg1"/>
                </a:solidFill>
              </a:rPr>
              <a:t>kita</a:t>
            </a:r>
            <a:r>
              <a:rPr lang="en-ID" sz="3200" dirty="0">
                <a:solidFill>
                  <a:schemeClr val="bg1"/>
                </a:solidFill>
              </a:rPr>
              <a:t> </a:t>
            </a:r>
            <a:r>
              <a:rPr lang="en-ID" sz="3200" dirty="0" err="1">
                <a:solidFill>
                  <a:schemeClr val="bg1"/>
                </a:solidFill>
              </a:rPr>
              <a:t>bangun</a:t>
            </a:r>
            <a:r>
              <a:rPr lang="en-ID" sz="3200" dirty="0">
                <a:solidFill>
                  <a:schemeClr val="bg1"/>
                </a:solidFill>
              </a:rPr>
              <a:t>, </a:t>
            </a:r>
            <a:r>
              <a:rPr lang="en-ID" sz="3200" dirty="0" err="1">
                <a:solidFill>
                  <a:schemeClr val="bg1"/>
                </a:solidFill>
              </a:rPr>
              <a:t>pola</a:t>
            </a:r>
            <a:r>
              <a:rPr lang="en-ID" sz="3200" dirty="0">
                <a:solidFill>
                  <a:schemeClr val="bg1"/>
                </a:solidFill>
              </a:rPr>
              <a:t> </a:t>
            </a:r>
            <a:r>
              <a:rPr lang="en-ID" sz="3200" dirty="0" err="1">
                <a:solidFill>
                  <a:schemeClr val="bg1"/>
                </a:solidFill>
              </a:rPr>
              <a:t>doanya</a:t>
            </a:r>
            <a:r>
              <a:rPr lang="en-ID" sz="3200" dirty="0">
                <a:solidFill>
                  <a:schemeClr val="bg1"/>
                </a:solidFill>
              </a:rPr>
              <a:t> </a:t>
            </a:r>
            <a:r>
              <a:rPr lang="en-ID" sz="3200" dirty="0" err="1">
                <a:solidFill>
                  <a:schemeClr val="bg1"/>
                </a:solidFill>
              </a:rPr>
              <a:t>mengikuti</a:t>
            </a:r>
            <a:r>
              <a:rPr lang="en-ID" sz="3200" dirty="0">
                <a:solidFill>
                  <a:schemeClr val="bg1"/>
                </a:solidFill>
              </a:rPr>
              <a:t> </a:t>
            </a:r>
            <a:r>
              <a:rPr lang="en-ID" sz="3200" dirty="0" err="1">
                <a:solidFill>
                  <a:schemeClr val="bg1"/>
                </a:solidFill>
              </a:rPr>
              <a:t>apa</a:t>
            </a:r>
            <a:r>
              <a:rPr lang="en-ID" sz="3200" dirty="0">
                <a:solidFill>
                  <a:schemeClr val="bg1"/>
                </a:solidFill>
              </a:rPr>
              <a:t> yang </a:t>
            </a:r>
            <a:r>
              <a:rPr lang="en-ID" sz="3200" dirty="0" err="1">
                <a:solidFill>
                  <a:schemeClr val="bg1"/>
                </a:solidFill>
              </a:rPr>
              <a:t>Tuhan</a:t>
            </a:r>
            <a:r>
              <a:rPr lang="en-ID" sz="3200" dirty="0">
                <a:solidFill>
                  <a:schemeClr val="bg1"/>
                </a:solidFill>
              </a:rPr>
              <a:t> </a:t>
            </a:r>
            <a:r>
              <a:rPr lang="en-ID" sz="3200" dirty="0" err="1">
                <a:solidFill>
                  <a:schemeClr val="bg1"/>
                </a:solidFill>
              </a:rPr>
              <a:t>nyatakan</a:t>
            </a:r>
            <a:r>
              <a:rPr lang="en-ID" sz="3200" dirty="0">
                <a:solidFill>
                  <a:schemeClr val="bg1"/>
                </a:solidFill>
              </a:rPr>
              <a:t>. </a:t>
            </a:r>
          </a:p>
        </p:txBody>
      </p:sp>
      <p:sp>
        <p:nvSpPr>
          <p:cNvPr id="4" name="TextBox 3">
            <a:extLst>
              <a:ext uri="{FF2B5EF4-FFF2-40B4-BE49-F238E27FC236}">
                <a16:creationId xmlns:a16="http://schemas.microsoft.com/office/drawing/2014/main" id="{26DFB940-9A53-43DC-86C7-53FAC261987C}"/>
              </a:ext>
            </a:extLst>
          </p:cNvPr>
          <p:cNvSpPr txBox="1"/>
          <p:nvPr/>
        </p:nvSpPr>
        <p:spPr>
          <a:xfrm>
            <a:off x="1300495" y="2437263"/>
            <a:ext cx="8594157" cy="1569660"/>
          </a:xfrm>
          <a:prstGeom prst="rect">
            <a:avLst/>
          </a:prstGeom>
          <a:noFill/>
        </p:spPr>
        <p:txBody>
          <a:bodyPr wrap="square" rtlCol="0">
            <a:spAutoFit/>
          </a:bodyPr>
          <a:lstStyle/>
          <a:p>
            <a:pPr algn="r"/>
            <a:r>
              <a:rPr lang="en-ID" sz="3200" dirty="0" err="1">
                <a:solidFill>
                  <a:srgbClr val="CFB463"/>
                </a:solidFill>
              </a:rPr>
              <a:t>Doa</a:t>
            </a:r>
            <a:r>
              <a:rPr lang="en-ID" sz="3200" dirty="0">
                <a:solidFill>
                  <a:srgbClr val="CFB463"/>
                </a:solidFill>
              </a:rPr>
              <a:t> </a:t>
            </a:r>
            <a:r>
              <a:rPr lang="en-ID" sz="3200" dirty="0" err="1">
                <a:solidFill>
                  <a:srgbClr val="CFB463"/>
                </a:solidFill>
              </a:rPr>
              <a:t>Bapa</a:t>
            </a:r>
            <a:r>
              <a:rPr lang="en-ID" sz="3200" dirty="0">
                <a:solidFill>
                  <a:srgbClr val="CFB463"/>
                </a:solidFill>
              </a:rPr>
              <a:t> Kami </a:t>
            </a:r>
            <a:r>
              <a:rPr lang="en-ID" sz="3200" dirty="0" err="1">
                <a:solidFill>
                  <a:srgbClr val="CFB463"/>
                </a:solidFill>
              </a:rPr>
              <a:t>adalah</a:t>
            </a:r>
            <a:r>
              <a:rPr lang="en-ID" sz="3200" dirty="0">
                <a:solidFill>
                  <a:srgbClr val="CFB463"/>
                </a:solidFill>
              </a:rPr>
              <a:t> </a:t>
            </a:r>
            <a:r>
              <a:rPr lang="en-ID" sz="3200" dirty="0" err="1">
                <a:solidFill>
                  <a:srgbClr val="CFB463"/>
                </a:solidFill>
              </a:rPr>
              <a:t>pola</a:t>
            </a:r>
            <a:r>
              <a:rPr lang="en-ID" sz="3200" dirty="0">
                <a:solidFill>
                  <a:srgbClr val="CFB463"/>
                </a:solidFill>
              </a:rPr>
              <a:t> yang </a:t>
            </a:r>
            <a:r>
              <a:rPr lang="en-ID" sz="3200" dirty="0" err="1">
                <a:solidFill>
                  <a:srgbClr val="CFB463"/>
                </a:solidFill>
              </a:rPr>
              <a:t>diajarkan</a:t>
            </a:r>
            <a:r>
              <a:rPr lang="en-ID" sz="3200" dirty="0">
                <a:solidFill>
                  <a:srgbClr val="CFB463"/>
                </a:solidFill>
              </a:rPr>
              <a:t> </a:t>
            </a:r>
            <a:r>
              <a:rPr lang="en-ID" sz="3200" dirty="0" err="1">
                <a:solidFill>
                  <a:srgbClr val="CFB463"/>
                </a:solidFill>
              </a:rPr>
              <a:t>Yesus</a:t>
            </a:r>
            <a:r>
              <a:rPr lang="en-ID" sz="3200" dirty="0">
                <a:solidFill>
                  <a:srgbClr val="CFB463"/>
                </a:solidFill>
              </a:rPr>
              <a:t>, </a:t>
            </a:r>
            <a:r>
              <a:rPr lang="en-ID" sz="3200" dirty="0" err="1">
                <a:solidFill>
                  <a:srgbClr val="CFB463"/>
                </a:solidFill>
              </a:rPr>
              <a:t>tentu</a:t>
            </a:r>
            <a:r>
              <a:rPr lang="en-ID" sz="3200" dirty="0">
                <a:solidFill>
                  <a:srgbClr val="CFB463"/>
                </a:solidFill>
              </a:rPr>
              <a:t> </a:t>
            </a:r>
            <a:r>
              <a:rPr lang="en-ID" sz="3200" dirty="0" err="1">
                <a:solidFill>
                  <a:srgbClr val="CFB463"/>
                </a:solidFill>
              </a:rPr>
              <a:t>bukan</a:t>
            </a:r>
            <a:r>
              <a:rPr lang="en-ID" sz="3200" dirty="0">
                <a:solidFill>
                  <a:srgbClr val="CFB463"/>
                </a:solidFill>
              </a:rPr>
              <a:t> </a:t>
            </a:r>
            <a:r>
              <a:rPr lang="en-ID" sz="3200" dirty="0" err="1">
                <a:solidFill>
                  <a:srgbClr val="CFB463"/>
                </a:solidFill>
              </a:rPr>
              <a:t>untuk</a:t>
            </a:r>
            <a:r>
              <a:rPr lang="en-ID" sz="3200" dirty="0">
                <a:solidFill>
                  <a:srgbClr val="CFB463"/>
                </a:solidFill>
              </a:rPr>
              <a:t> </a:t>
            </a:r>
            <a:r>
              <a:rPr lang="en-ID" sz="3200" dirty="0" err="1">
                <a:solidFill>
                  <a:srgbClr val="CFB463"/>
                </a:solidFill>
              </a:rPr>
              <a:t>dihafal</a:t>
            </a:r>
            <a:r>
              <a:rPr lang="en-ID" sz="3200" dirty="0">
                <a:solidFill>
                  <a:srgbClr val="CFB463"/>
                </a:solidFill>
              </a:rPr>
              <a:t>, </a:t>
            </a:r>
            <a:r>
              <a:rPr lang="en-ID" sz="3200" dirty="0" err="1">
                <a:solidFill>
                  <a:srgbClr val="CFB463"/>
                </a:solidFill>
              </a:rPr>
              <a:t>tetapi</a:t>
            </a:r>
            <a:r>
              <a:rPr lang="en-ID" sz="3200" dirty="0">
                <a:solidFill>
                  <a:srgbClr val="CFB463"/>
                </a:solidFill>
              </a:rPr>
              <a:t> </a:t>
            </a:r>
            <a:r>
              <a:rPr lang="en-ID" sz="3200" dirty="0" err="1">
                <a:solidFill>
                  <a:srgbClr val="CFB463"/>
                </a:solidFill>
              </a:rPr>
              <a:t>menjadi</a:t>
            </a:r>
            <a:r>
              <a:rPr lang="en-ID" sz="3200" dirty="0">
                <a:solidFill>
                  <a:srgbClr val="CFB463"/>
                </a:solidFill>
              </a:rPr>
              <a:t> </a:t>
            </a:r>
            <a:r>
              <a:rPr lang="en-ID" sz="3200" dirty="0" err="1">
                <a:solidFill>
                  <a:srgbClr val="CFB463"/>
                </a:solidFill>
              </a:rPr>
              <a:t>prinsip</a:t>
            </a:r>
            <a:r>
              <a:rPr lang="en-ID" sz="3200" dirty="0">
                <a:solidFill>
                  <a:srgbClr val="CFB463"/>
                </a:solidFill>
              </a:rPr>
              <a:t> </a:t>
            </a:r>
            <a:r>
              <a:rPr lang="en-ID" sz="3200" dirty="0" err="1">
                <a:solidFill>
                  <a:srgbClr val="CFB463"/>
                </a:solidFill>
              </a:rPr>
              <a:t>dalam</a:t>
            </a:r>
            <a:r>
              <a:rPr lang="en-ID" sz="3200" dirty="0">
                <a:solidFill>
                  <a:srgbClr val="CFB463"/>
                </a:solidFill>
              </a:rPr>
              <a:t> </a:t>
            </a:r>
            <a:r>
              <a:rPr lang="en-ID" sz="3200" dirty="0" err="1">
                <a:solidFill>
                  <a:srgbClr val="CFB463"/>
                </a:solidFill>
              </a:rPr>
              <a:t>doa</a:t>
            </a:r>
            <a:r>
              <a:rPr lang="en-ID" sz="3200" dirty="0">
                <a:solidFill>
                  <a:srgbClr val="CFB463"/>
                </a:solidFill>
              </a:rPr>
              <a:t> yang </a:t>
            </a:r>
            <a:r>
              <a:rPr lang="en-ID" sz="3200" dirty="0" err="1">
                <a:solidFill>
                  <a:srgbClr val="CFB463"/>
                </a:solidFill>
              </a:rPr>
              <a:t>kita</a:t>
            </a:r>
            <a:r>
              <a:rPr lang="en-ID" sz="3200" dirty="0">
                <a:solidFill>
                  <a:srgbClr val="CFB463"/>
                </a:solidFill>
              </a:rPr>
              <a:t> </a:t>
            </a:r>
            <a:r>
              <a:rPr lang="en-ID" sz="3200" dirty="0" err="1">
                <a:solidFill>
                  <a:srgbClr val="CFB463"/>
                </a:solidFill>
              </a:rPr>
              <a:t>naikkan</a:t>
            </a:r>
            <a:r>
              <a:rPr lang="en-ID" sz="3200" dirty="0">
                <a:solidFill>
                  <a:srgbClr val="CFB463"/>
                </a:solidFill>
              </a:rPr>
              <a:t>.</a:t>
            </a:r>
          </a:p>
        </p:txBody>
      </p:sp>
      <p:sp>
        <p:nvSpPr>
          <p:cNvPr id="5" name="Rectangle 4">
            <a:extLst>
              <a:ext uri="{FF2B5EF4-FFF2-40B4-BE49-F238E27FC236}">
                <a16:creationId xmlns:a16="http://schemas.microsoft.com/office/drawing/2014/main" id="{5D120BD7-E8C0-4D5E-84FD-525DDB321810}"/>
              </a:ext>
            </a:extLst>
          </p:cNvPr>
          <p:cNvSpPr/>
          <p:nvPr/>
        </p:nvSpPr>
        <p:spPr>
          <a:xfrm>
            <a:off x="2752228" y="4317575"/>
            <a:ext cx="152897" cy="2137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13FA3F89-E31D-43C8-9829-3505505179EB}"/>
              </a:ext>
            </a:extLst>
          </p:cNvPr>
          <p:cNvSpPr/>
          <p:nvPr/>
        </p:nvSpPr>
        <p:spPr>
          <a:xfrm>
            <a:off x="10143009" y="924731"/>
            <a:ext cx="143991" cy="3126037"/>
          </a:xfrm>
          <a:prstGeom prst="rect">
            <a:avLst/>
          </a:prstGeom>
          <a:solidFill>
            <a:srgbClr val="CFB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4E3F0F5E-893E-4F56-BB49-AF8384F12F43}"/>
              </a:ext>
            </a:extLst>
          </p:cNvPr>
          <p:cNvSpPr txBox="1"/>
          <p:nvPr/>
        </p:nvSpPr>
        <p:spPr>
          <a:xfrm>
            <a:off x="3090614" y="4317575"/>
            <a:ext cx="8748962" cy="2062103"/>
          </a:xfrm>
          <a:prstGeom prst="rect">
            <a:avLst/>
          </a:prstGeom>
          <a:noFill/>
        </p:spPr>
        <p:txBody>
          <a:bodyPr wrap="square" rtlCol="0">
            <a:spAutoFit/>
          </a:bodyPr>
          <a:lstStyle/>
          <a:p>
            <a:r>
              <a:rPr lang="en-ID" sz="3200" dirty="0">
                <a:solidFill>
                  <a:schemeClr val="bg1"/>
                </a:solidFill>
              </a:rPr>
              <a:t>Di </a:t>
            </a:r>
            <a:r>
              <a:rPr lang="en-ID" sz="3200" dirty="0" err="1">
                <a:solidFill>
                  <a:schemeClr val="bg1"/>
                </a:solidFill>
              </a:rPr>
              <a:t>sana</a:t>
            </a:r>
            <a:r>
              <a:rPr lang="en-ID" sz="3200" dirty="0">
                <a:solidFill>
                  <a:schemeClr val="bg1"/>
                </a:solidFill>
              </a:rPr>
              <a:t> </a:t>
            </a:r>
            <a:r>
              <a:rPr lang="en-ID" sz="3200" dirty="0" err="1">
                <a:solidFill>
                  <a:schemeClr val="bg1"/>
                </a:solidFill>
              </a:rPr>
              <a:t>kita</a:t>
            </a:r>
            <a:r>
              <a:rPr lang="en-ID" sz="3200" dirty="0">
                <a:solidFill>
                  <a:schemeClr val="bg1"/>
                </a:solidFill>
              </a:rPr>
              <a:t> </a:t>
            </a:r>
            <a:r>
              <a:rPr lang="en-ID" sz="3200" dirty="0" err="1">
                <a:solidFill>
                  <a:schemeClr val="bg1"/>
                </a:solidFill>
              </a:rPr>
              <a:t>diajar</a:t>
            </a:r>
            <a:r>
              <a:rPr lang="en-ID" sz="3200" dirty="0">
                <a:solidFill>
                  <a:schemeClr val="bg1"/>
                </a:solidFill>
              </a:rPr>
              <a:t> </a:t>
            </a:r>
            <a:r>
              <a:rPr lang="en-ID" sz="3200" dirty="0" err="1">
                <a:solidFill>
                  <a:schemeClr val="bg1"/>
                </a:solidFill>
              </a:rPr>
              <a:t>tentang</a:t>
            </a:r>
            <a:r>
              <a:rPr lang="en-ID" sz="3200" dirty="0">
                <a:solidFill>
                  <a:schemeClr val="bg1"/>
                </a:solidFill>
              </a:rPr>
              <a:t> </a:t>
            </a:r>
            <a:r>
              <a:rPr lang="en-ID" sz="3200" dirty="0" err="1">
                <a:solidFill>
                  <a:schemeClr val="bg1"/>
                </a:solidFill>
              </a:rPr>
              <a:t>doa</a:t>
            </a:r>
            <a:r>
              <a:rPr lang="en-ID" sz="3200" dirty="0">
                <a:solidFill>
                  <a:schemeClr val="bg1"/>
                </a:solidFill>
              </a:rPr>
              <a:t> yang </a:t>
            </a:r>
            <a:r>
              <a:rPr lang="en-ID" sz="3200" dirty="0" err="1">
                <a:solidFill>
                  <a:schemeClr val="bg1"/>
                </a:solidFill>
              </a:rPr>
              <a:t>memuliakan</a:t>
            </a:r>
            <a:r>
              <a:rPr lang="en-ID" sz="3200" dirty="0">
                <a:solidFill>
                  <a:schemeClr val="bg1"/>
                </a:solidFill>
              </a:rPr>
              <a:t> Allah, </a:t>
            </a:r>
            <a:r>
              <a:rPr lang="en-ID" sz="3200" dirty="0" err="1">
                <a:solidFill>
                  <a:schemeClr val="bg1"/>
                </a:solidFill>
              </a:rPr>
              <a:t>belajar</a:t>
            </a:r>
            <a:r>
              <a:rPr lang="en-ID" sz="3200" dirty="0">
                <a:solidFill>
                  <a:schemeClr val="bg1"/>
                </a:solidFill>
              </a:rPr>
              <a:t> </a:t>
            </a:r>
            <a:r>
              <a:rPr lang="en-ID" sz="3200" dirty="0" err="1">
                <a:solidFill>
                  <a:schemeClr val="bg1"/>
                </a:solidFill>
              </a:rPr>
              <a:t>berkata</a:t>
            </a:r>
            <a:r>
              <a:rPr lang="en-ID" sz="3200" dirty="0">
                <a:solidFill>
                  <a:schemeClr val="bg1"/>
                </a:solidFill>
              </a:rPr>
              <a:t> </a:t>
            </a:r>
            <a:r>
              <a:rPr lang="en-ID" sz="3200" dirty="0" err="1">
                <a:solidFill>
                  <a:schemeClr val="bg1"/>
                </a:solidFill>
              </a:rPr>
              <a:t>cukup</a:t>
            </a:r>
            <a:r>
              <a:rPr lang="en-ID" sz="3200" dirty="0">
                <a:solidFill>
                  <a:schemeClr val="bg1"/>
                </a:solidFill>
              </a:rPr>
              <a:t>, </a:t>
            </a:r>
            <a:r>
              <a:rPr lang="en-ID" sz="3200" dirty="0" err="1">
                <a:solidFill>
                  <a:schemeClr val="bg1"/>
                </a:solidFill>
              </a:rPr>
              <a:t>mengampuni</a:t>
            </a:r>
            <a:r>
              <a:rPr lang="en-ID" sz="3200" dirty="0">
                <a:solidFill>
                  <a:schemeClr val="bg1"/>
                </a:solidFill>
              </a:rPr>
              <a:t> dan </a:t>
            </a:r>
            <a:r>
              <a:rPr lang="en-ID" sz="3200" dirty="0" err="1">
                <a:solidFill>
                  <a:schemeClr val="bg1"/>
                </a:solidFill>
              </a:rPr>
              <a:t>mengembalikan</a:t>
            </a:r>
            <a:r>
              <a:rPr lang="en-ID" sz="3200" dirty="0">
                <a:solidFill>
                  <a:schemeClr val="bg1"/>
                </a:solidFill>
              </a:rPr>
              <a:t> </a:t>
            </a:r>
            <a:r>
              <a:rPr lang="en-ID" sz="3200" dirty="0" err="1">
                <a:solidFill>
                  <a:schemeClr val="bg1"/>
                </a:solidFill>
              </a:rPr>
              <a:t>segala</a:t>
            </a:r>
            <a:r>
              <a:rPr lang="en-ID" sz="3200" dirty="0">
                <a:solidFill>
                  <a:schemeClr val="bg1"/>
                </a:solidFill>
              </a:rPr>
              <a:t> </a:t>
            </a:r>
            <a:r>
              <a:rPr lang="en-ID" sz="3200" dirty="0" err="1">
                <a:solidFill>
                  <a:schemeClr val="bg1"/>
                </a:solidFill>
              </a:rPr>
              <a:t>pujian</a:t>
            </a:r>
            <a:r>
              <a:rPr lang="en-ID" sz="3200" dirty="0">
                <a:solidFill>
                  <a:schemeClr val="bg1"/>
                </a:solidFill>
              </a:rPr>
              <a:t>, </a:t>
            </a:r>
            <a:r>
              <a:rPr lang="en-ID" sz="3200" dirty="0" err="1">
                <a:solidFill>
                  <a:schemeClr val="bg1"/>
                </a:solidFill>
              </a:rPr>
              <a:t>hormat</a:t>
            </a:r>
            <a:r>
              <a:rPr lang="en-ID" sz="3200" dirty="0">
                <a:solidFill>
                  <a:schemeClr val="bg1"/>
                </a:solidFill>
              </a:rPr>
              <a:t> dan </a:t>
            </a:r>
            <a:r>
              <a:rPr lang="en-ID" sz="3200" dirty="0" err="1">
                <a:solidFill>
                  <a:schemeClr val="bg1"/>
                </a:solidFill>
              </a:rPr>
              <a:t>kemuliaan</a:t>
            </a:r>
            <a:r>
              <a:rPr lang="en-ID" sz="3200" dirty="0">
                <a:solidFill>
                  <a:schemeClr val="bg1"/>
                </a:solidFill>
              </a:rPr>
              <a:t> </a:t>
            </a:r>
            <a:r>
              <a:rPr lang="en-ID" sz="3200" dirty="0" err="1">
                <a:solidFill>
                  <a:schemeClr val="bg1"/>
                </a:solidFill>
              </a:rPr>
              <a:t>hanya</a:t>
            </a:r>
            <a:r>
              <a:rPr lang="en-ID" sz="3200" dirty="0">
                <a:solidFill>
                  <a:schemeClr val="bg1"/>
                </a:solidFill>
              </a:rPr>
              <a:t> </a:t>
            </a:r>
            <a:r>
              <a:rPr lang="en-ID" sz="3200" dirty="0" err="1">
                <a:solidFill>
                  <a:schemeClr val="bg1"/>
                </a:solidFill>
              </a:rPr>
              <a:t>bagi</a:t>
            </a:r>
            <a:r>
              <a:rPr lang="en-ID" sz="3200" dirty="0">
                <a:solidFill>
                  <a:schemeClr val="bg1"/>
                </a:solidFill>
              </a:rPr>
              <a:t> Dia.</a:t>
            </a:r>
          </a:p>
        </p:txBody>
      </p:sp>
    </p:spTree>
    <p:extLst>
      <p:ext uri="{BB962C8B-B14F-4D97-AF65-F5344CB8AC3E}">
        <p14:creationId xmlns:p14="http://schemas.microsoft.com/office/powerpoint/2010/main" val="3167301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440</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Fransiska Putri</dc:creator>
  <cp:lastModifiedBy>Fransiska Putri</cp:lastModifiedBy>
  <cp:revision>1</cp:revision>
  <dcterms:created xsi:type="dcterms:W3CDTF">2021-12-28T09:52:30Z</dcterms:created>
  <dcterms:modified xsi:type="dcterms:W3CDTF">2021-12-28T10:00:24Z</dcterms:modified>
</cp:coreProperties>
</file>