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346EB-99B5-4F89-B250-00F9E2204F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18310F-C4C9-417B-8ABE-41F50B5835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BF3B3-9077-4BB8-8BEA-710E5589F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96D9-B662-49DE-ABA5-2893C385EC8B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1A67E-00FD-46DD-A723-3F8FEB22D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61425-3C1D-43B2-9B04-EC6A0F3C8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BCC0-16CA-4CA3-84BF-71B9002C15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39301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DCF79-ECAD-4FAC-A21B-EBCA6E0FB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C331E1-25A1-4E64-B8CF-B8693C4F50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89516-2FA3-4BFE-B91E-F13B25D40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96D9-B662-49DE-ABA5-2893C385EC8B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E0E1D-4464-4CFA-BAE2-06223734E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F1B6A-F0B8-4DC6-8A48-5FD10870A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BCC0-16CA-4CA3-84BF-71B9002C15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24193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31C02B-E481-4873-8780-080B0F5308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B8B1F4-70D6-48D8-ABB0-48FE9EB59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65B6A-58AB-4A32-A400-5E4C0C10B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96D9-B662-49DE-ABA5-2893C385EC8B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E22B8-A321-4FCE-9E12-5C9CD3B78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39BD0-970D-42C0-ADF3-BC7DC36E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BCC0-16CA-4CA3-84BF-71B9002C15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48002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9EEC9-5885-41FC-97EF-C9A758833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029DD-35BD-445E-A517-3828F0F90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6E3B7-AA3B-42F4-BE7D-FDD77811C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96D9-B662-49DE-ABA5-2893C385EC8B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D33F8-079D-4D3D-955E-568B5E65D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EE991-6330-4C04-B7FD-8792E5363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BCC0-16CA-4CA3-84BF-71B9002C15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47698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4883D-FAA5-4160-9D2D-FD5544A98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DB360-765D-49F1-94C6-BA92753FF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3DA62-F1A1-44AA-925F-B15BB8F56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96D9-B662-49DE-ABA5-2893C385EC8B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5AC30-BDF0-49E0-A98D-2AF7F50A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6ACE9-D1B2-475F-95AF-F26FE3073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BCC0-16CA-4CA3-84BF-71B9002C15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50262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A6AC0-E513-4E71-92D1-E5CE0E825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85B83-136D-4231-91A0-6B346C054F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8934DF-A4D0-496B-9253-3FBA4A5EE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868379-D964-4B79-924E-8210F14C5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96D9-B662-49DE-ABA5-2893C385EC8B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62EA1-380B-4437-8D91-9FC4335CB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CD1595-815C-4916-89AC-E736429E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BCC0-16CA-4CA3-84BF-71B9002C15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32587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13CBF-FDBD-4AFE-AFE3-E6267E963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46F469-69E9-42FE-B5C2-323215AAE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913A2C-E9AA-440E-BD79-919A3991D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005485-BB96-4F5B-AD51-83591AF6EF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9EB642-2E6D-4BC2-80DD-F01241C4C2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51E320-80AC-44DC-B08E-87020DCE9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96D9-B662-49DE-ABA5-2893C385EC8B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E769DD-79A2-4F4B-82F8-0ABD62306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F67121-58C1-486C-9082-8D6985AD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BCC0-16CA-4CA3-84BF-71B9002C15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73626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6E0C8-3CBE-4807-8A4D-705BE99C4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80C13-064C-4848-BFF5-E4D38D838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96D9-B662-49DE-ABA5-2893C385EC8B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365640-C948-413A-A362-9A44D03F4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7ECC01-0870-4E1E-BBF7-1C1BCBD01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BCC0-16CA-4CA3-84BF-71B9002C15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59996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D82B6C-10A0-43EF-AC48-DD5CD47A0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96D9-B662-49DE-ABA5-2893C385EC8B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39CC96-613C-424E-A8F2-F03C6ECF4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245071-12B2-4771-809B-3A8ACFD11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BCC0-16CA-4CA3-84BF-71B9002C15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41010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7DB55-323F-4695-BF9E-3A01B2CF4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C8617-BF28-4D0A-AA3B-938F2DC64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856A49-7764-4EFD-8896-EC23B5C05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F8F394-D509-48F0-93EC-182732ABE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96D9-B662-49DE-ABA5-2893C385EC8B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26DC29-292E-4829-B449-A144FBDDF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C1C52B-AC43-45AE-A9B0-3EC762626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BCC0-16CA-4CA3-84BF-71B9002C15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36791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4A0E8-8AA5-4121-8DAF-C7AB2F550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2B1F51-1A54-48C3-BEA4-05ED63889B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358019-7FE8-4743-B058-02745F744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8ED202-B9A4-4AB9-B690-466D22073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96D9-B662-49DE-ABA5-2893C385EC8B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BE92A1-83F3-4FA7-91F1-B76885AC8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C98E5-BF77-42B3-8945-AD6E0E576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BCC0-16CA-4CA3-84BF-71B9002C15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32690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DDBD2F-BBC9-4BF9-B68F-1D6A00434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58A7D9-2CA5-4913-B0CD-4D5700A21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56F2A-09B5-4B54-A77C-5D8CE57AB1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B96D9-B662-49DE-ABA5-2893C385EC8B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41467-6190-407E-AA80-B0678591E6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99618-05B2-4B27-B9E1-7394258AA6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5BCC0-16CA-4CA3-84BF-71B9002C152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8841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20F86E1-71E6-4798-89F6-1457EDEE2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B1B55E6-8FA4-4A3B-8FA3-1D77EF6F0D76}"/>
              </a:ext>
            </a:extLst>
          </p:cNvPr>
          <p:cNvSpPr txBox="1"/>
          <p:nvPr/>
        </p:nvSpPr>
        <p:spPr>
          <a:xfrm>
            <a:off x="1272209" y="2146854"/>
            <a:ext cx="6668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D" sz="7200" b="1" dirty="0">
                <a:solidFill>
                  <a:schemeClr val="bg1"/>
                </a:solidFill>
              </a:rPr>
              <a:t>DIURAPI UNTUK</a:t>
            </a:r>
          </a:p>
          <a:p>
            <a:pPr algn="r"/>
            <a:r>
              <a:rPr lang="en-ID" sz="7200" b="1" dirty="0">
                <a:solidFill>
                  <a:schemeClr val="bg1"/>
                </a:solidFill>
              </a:rPr>
              <a:t>MELAYANI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6FF1C4-ECA1-408F-9A92-98E7B16C3C26}"/>
              </a:ext>
            </a:extLst>
          </p:cNvPr>
          <p:cNvSpPr txBox="1"/>
          <p:nvPr/>
        </p:nvSpPr>
        <p:spPr>
          <a:xfrm>
            <a:off x="4564712" y="4598301"/>
            <a:ext cx="3375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D" sz="3200" b="1" dirty="0">
                <a:solidFill>
                  <a:schemeClr val="bg1"/>
                </a:solidFill>
              </a:rPr>
              <a:t>1 Petrus 2:11-17</a:t>
            </a:r>
          </a:p>
        </p:txBody>
      </p:sp>
    </p:spTree>
    <p:extLst>
      <p:ext uri="{BB962C8B-B14F-4D97-AF65-F5344CB8AC3E}">
        <p14:creationId xmlns:p14="http://schemas.microsoft.com/office/powerpoint/2010/main" val="1142196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E8BAA1F-6C38-4AFC-A5DB-D6AEADA08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3098E7-230D-4E61-9F9A-F5D294ADAF22}"/>
              </a:ext>
            </a:extLst>
          </p:cNvPr>
          <p:cNvSpPr txBox="1"/>
          <p:nvPr/>
        </p:nvSpPr>
        <p:spPr>
          <a:xfrm>
            <a:off x="3043007" y="1042947"/>
            <a:ext cx="8893179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dirty="0" err="1">
                <a:solidFill>
                  <a:schemeClr val="bg1"/>
                </a:solidFill>
              </a:rPr>
              <a:t>Seperti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Yesus</a:t>
            </a:r>
            <a:r>
              <a:rPr lang="en-ID" sz="3200" dirty="0">
                <a:solidFill>
                  <a:schemeClr val="bg1"/>
                </a:solidFill>
              </a:rPr>
              <a:t> yang </a:t>
            </a:r>
            <a:r>
              <a:rPr lang="en-ID" sz="3200" dirty="0" err="1">
                <a:solidFill>
                  <a:schemeClr val="bg1"/>
                </a:solidFill>
              </a:rPr>
              <a:t>hidup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untuk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melayani</a:t>
            </a:r>
            <a:r>
              <a:rPr lang="en-ID" sz="3200" dirty="0">
                <a:solidFill>
                  <a:schemeClr val="bg1"/>
                </a:solidFill>
              </a:rPr>
              <a:t>, </a:t>
            </a:r>
            <a:r>
              <a:rPr lang="en-ID" sz="3200" dirty="0" err="1">
                <a:solidFill>
                  <a:schemeClr val="bg1"/>
                </a:solidFill>
              </a:rPr>
              <a:t>bukan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untuk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dilayani</a:t>
            </a:r>
            <a:r>
              <a:rPr lang="en-ID" sz="3200" dirty="0">
                <a:solidFill>
                  <a:schemeClr val="bg1"/>
                </a:solidFill>
              </a:rPr>
              <a:t>, </a:t>
            </a:r>
            <a:r>
              <a:rPr lang="en-ID" sz="3200" dirty="0" err="1">
                <a:solidFill>
                  <a:schemeClr val="bg1"/>
                </a:solidFill>
              </a:rPr>
              <a:t>teladan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itu</a:t>
            </a:r>
            <a:r>
              <a:rPr lang="en-ID" sz="3200" dirty="0">
                <a:solidFill>
                  <a:schemeClr val="bg1"/>
                </a:solidFill>
              </a:rPr>
              <a:t> juga yang </a:t>
            </a:r>
            <a:r>
              <a:rPr lang="en-ID" sz="3200" dirty="0" err="1">
                <a:solidFill>
                  <a:schemeClr val="bg1"/>
                </a:solidFill>
              </a:rPr>
              <a:t>harus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kita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miliki</a:t>
            </a:r>
            <a:r>
              <a:rPr lang="en-ID" sz="3200" dirty="0">
                <a:solidFill>
                  <a:schemeClr val="bg1"/>
                </a:solidFill>
              </a:rPr>
              <a:t> di </a:t>
            </a:r>
            <a:r>
              <a:rPr lang="en-ID" sz="3200" dirty="0" err="1">
                <a:solidFill>
                  <a:schemeClr val="bg1"/>
                </a:solidFill>
              </a:rPr>
              <a:t>dalam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kehidupan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kita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sebagai</a:t>
            </a:r>
            <a:r>
              <a:rPr lang="en-ID" sz="3200" dirty="0">
                <a:solidFill>
                  <a:schemeClr val="bg1"/>
                </a:solidFill>
              </a:rPr>
              <a:t> orang </a:t>
            </a:r>
            <a:r>
              <a:rPr lang="en-ID" sz="3200" dirty="0" err="1">
                <a:solidFill>
                  <a:schemeClr val="bg1"/>
                </a:solidFill>
              </a:rPr>
              <a:t>percaya</a:t>
            </a:r>
            <a:r>
              <a:rPr lang="en-ID" sz="3200" dirty="0">
                <a:solidFill>
                  <a:schemeClr val="bg1"/>
                </a:solidFill>
              </a:rPr>
              <a:t>.</a:t>
            </a:r>
          </a:p>
          <a:p>
            <a:r>
              <a:rPr lang="en-ID" sz="1100" dirty="0">
                <a:solidFill>
                  <a:schemeClr val="bg1"/>
                </a:solidFill>
              </a:rPr>
              <a:t> </a:t>
            </a:r>
          </a:p>
          <a:p>
            <a:r>
              <a:rPr lang="en-ID" sz="3200" dirty="0" err="1">
                <a:solidFill>
                  <a:schemeClr val="bg1"/>
                </a:solidFill>
              </a:rPr>
              <a:t>Ingat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bahwa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kita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diurapi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untuk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melayani</a:t>
            </a:r>
            <a:r>
              <a:rPr lang="en-ID" sz="3200" dirty="0">
                <a:solidFill>
                  <a:schemeClr val="bg1"/>
                </a:solidFill>
              </a:rPr>
              <a:t> dan </a:t>
            </a:r>
            <a:r>
              <a:rPr lang="en-ID" sz="3200" dirty="0" err="1">
                <a:solidFill>
                  <a:schemeClr val="bg1"/>
                </a:solidFill>
              </a:rPr>
              <a:t>mengabarkan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kabar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baik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kepada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semua</a:t>
            </a:r>
            <a:r>
              <a:rPr lang="en-ID" sz="3200" dirty="0">
                <a:solidFill>
                  <a:schemeClr val="bg1"/>
                </a:solidFill>
              </a:rPr>
              <a:t> orang.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4B1378-E4A3-4201-9F12-6F00C9341D68}"/>
              </a:ext>
            </a:extLst>
          </p:cNvPr>
          <p:cNvSpPr txBox="1"/>
          <p:nvPr/>
        </p:nvSpPr>
        <p:spPr>
          <a:xfrm>
            <a:off x="4441135" y="4617179"/>
            <a:ext cx="72011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b="1" dirty="0" err="1">
                <a:solidFill>
                  <a:schemeClr val="bg1"/>
                </a:solidFill>
              </a:rPr>
              <a:t>Apa</a:t>
            </a:r>
            <a:r>
              <a:rPr lang="en-ID" sz="4000" b="1" dirty="0">
                <a:solidFill>
                  <a:schemeClr val="bg1"/>
                </a:solidFill>
              </a:rPr>
              <a:t> </a:t>
            </a:r>
            <a:r>
              <a:rPr lang="en-ID" sz="4000" b="1" dirty="0" err="1">
                <a:solidFill>
                  <a:schemeClr val="bg1"/>
                </a:solidFill>
              </a:rPr>
              <a:t>saja</a:t>
            </a:r>
            <a:r>
              <a:rPr lang="en-ID" sz="4000" b="1" dirty="0">
                <a:solidFill>
                  <a:schemeClr val="bg1"/>
                </a:solidFill>
              </a:rPr>
              <a:t> yang </a:t>
            </a:r>
            <a:r>
              <a:rPr lang="en-ID" sz="4000" b="1" dirty="0" err="1">
                <a:solidFill>
                  <a:schemeClr val="bg1"/>
                </a:solidFill>
              </a:rPr>
              <a:t>harus</a:t>
            </a:r>
            <a:r>
              <a:rPr lang="en-ID" sz="4000" b="1" dirty="0">
                <a:solidFill>
                  <a:schemeClr val="bg1"/>
                </a:solidFill>
              </a:rPr>
              <a:t> </a:t>
            </a:r>
            <a:r>
              <a:rPr lang="en-ID" sz="4000" b="1" dirty="0" err="1">
                <a:solidFill>
                  <a:schemeClr val="bg1"/>
                </a:solidFill>
              </a:rPr>
              <a:t>kita</a:t>
            </a:r>
            <a:r>
              <a:rPr lang="en-ID" sz="4000" b="1" dirty="0">
                <a:solidFill>
                  <a:schemeClr val="bg1"/>
                </a:solidFill>
              </a:rPr>
              <a:t> </a:t>
            </a:r>
            <a:r>
              <a:rPr lang="en-ID" sz="4000" b="1" dirty="0" err="1">
                <a:solidFill>
                  <a:schemeClr val="bg1"/>
                </a:solidFill>
              </a:rPr>
              <a:t>lakukan</a:t>
            </a:r>
            <a:r>
              <a:rPr lang="en-ID" sz="4000" b="1" dirty="0">
                <a:solidFill>
                  <a:schemeClr val="bg1"/>
                </a:solidFill>
              </a:rPr>
              <a:t> agar </a:t>
            </a:r>
            <a:r>
              <a:rPr lang="en-ID" sz="4000" b="1" dirty="0" err="1">
                <a:solidFill>
                  <a:schemeClr val="bg1"/>
                </a:solidFill>
              </a:rPr>
              <a:t>pelayanan</a:t>
            </a:r>
            <a:r>
              <a:rPr lang="en-ID" sz="4000" b="1" dirty="0">
                <a:solidFill>
                  <a:schemeClr val="bg1"/>
                </a:solidFill>
              </a:rPr>
              <a:t> </a:t>
            </a:r>
            <a:r>
              <a:rPr lang="en-ID" sz="4000" b="1" dirty="0" err="1">
                <a:solidFill>
                  <a:schemeClr val="bg1"/>
                </a:solidFill>
              </a:rPr>
              <a:t>kita</a:t>
            </a:r>
            <a:r>
              <a:rPr lang="en-ID" sz="4000" b="1" dirty="0">
                <a:solidFill>
                  <a:schemeClr val="bg1"/>
                </a:solidFill>
              </a:rPr>
              <a:t> </a:t>
            </a:r>
            <a:r>
              <a:rPr lang="en-ID" sz="4000" b="1" dirty="0" err="1">
                <a:solidFill>
                  <a:schemeClr val="bg1"/>
                </a:solidFill>
              </a:rPr>
              <a:t>maksimal</a:t>
            </a:r>
            <a:r>
              <a:rPr lang="en-ID" sz="4000" b="1" dirty="0">
                <a:solidFill>
                  <a:schemeClr val="bg1"/>
                </a:solidFill>
              </a:rPr>
              <a:t> dan </a:t>
            </a:r>
            <a:r>
              <a:rPr lang="en-ID" sz="4000" b="1" dirty="0" err="1">
                <a:solidFill>
                  <a:schemeClr val="bg1"/>
                </a:solidFill>
              </a:rPr>
              <a:t>berkenan</a:t>
            </a:r>
            <a:r>
              <a:rPr lang="en-ID" sz="4000" b="1" dirty="0">
                <a:solidFill>
                  <a:schemeClr val="bg1"/>
                </a:solidFill>
              </a:rPr>
              <a:t> </a:t>
            </a:r>
            <a:r>
              <a:rPr lang="en-ID" sz="4000" b="1" dirty="0" err="1">
                <a:solidFill>
                  <a:schemeClr val="bg1"/>
                </a:solidFill>
              </a:rPr>
              <a:t>kepada</a:t>
            </a:r>
            <a:r>
              <a:rPr lang="en-ID" sz="4000" b="1" dirty="0">
                <a:solidFill>
                  <a:schemeClr val="bg1"/>
                </a:solidFill>
              </a:rPr>
              <a:t>-Nya?</a:t>
            </a:r>
          </a:p>
        </p:txBody>
      </p:sp>
    </p:spTree>
    <p:extLst>
      <p:ext uri="{BB962C8B-B14F-4D97-AF65-F5344CB8AC3E}">
        <p14:creationId xmlns:p14="http://schemas.microsoft.com/office/powerpoint/2010/main" val="2297038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186EB3-0148-4605-ACA4-2B16A4B42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9ABD44-5C05-493F-8438-D3374494E7CB}"/>
              </a:ext>
            </a:extLst>
          </p:cNvPr>
          <p:cNvSpPr txBox="1"/>
          <p:nvPr/>
        </p:nvSpPr>
        <p:spPr>
          <a:xfrm>
            <a:off x="4305427" y="618581"/>
            <a:ext cx="5685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b="1" dirty="0"/>
              <a:t>MEMILIKI CARA HIDUP</a:t>
            </a:r>
          </a:p>
          <a:p>
            <a:r>
              <a:rPr lang="en-ID" sz="4000" b="1" dirty="0"/>
              <a:t>YANG BENAR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4CE02-81E3-4EBA-87A4-AD5F3F6EB1A1}"/>
              </a:ext>
            </a:extLst>
          </p:cNvPr>
          <p:cNvSpPr txBox="1"/>
          <p:nvPr/>
        </p:nvSpPr>
        <p:spPr>
          <a:xfrm>
            <a:off x="660927" y="2250899"/>
            <a:ext cx="102562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000" dirty="0" err="1"/>
              <a:t>Saudara-saudaraku</a:t>
            </a:r>
            <a:r>
              <a:rPr lang="en-ID" sz="3000" dirty="0"/>
              <a:t> yang </a:t>
            </a:r>
            <a:r>
              <a:rPr lang="en-ID" sz="3000" dirty="0" err="1"/>
              <a:t>kekasih</a:t>
            </a:r>
            <a:r>
              <a:rPr lang="en-ID" sz="3000" dirty="0"/>
              <a:t>, </a:t>
            </a:r>
            <a:r>
              <a:rPr lang="en-ID" sz="3000" dirty="0" err="1"/>
              <a:t>aku</a:t>
            </a:r>
            <a:r>
              <a:rPr lang="en-ID" sz="3000" dirty="0"/>
              <a:t> </a:t>
            </a:r>
            <a:r>
              <a:rPr lang="en-ID" sz="3000" dirty="0" err="1"/>
              <a:t>menasihati</a:t>
            </a:r>
            <a:r>
              <a:rPr lang="en-ID" sz="3000" dirty="0"/>
              <a:t> </a:t>
            </a:r>
            <a:r>
              <a:rPr lang="en-ID" sz="3000" dirty="0" err="1"/>
              <a:t>kamu</a:t>
            </a:r>
            <a:r>
              <a:rPr lang="en-ID" sz="3000" dirty="0"/>
              <a:t>, </a:t>
            </a:r>
            <a:r>
              <a:rPr lang="en-ID" sz="3000" dirty="0" err="1"/>
              <a:t>supaya</a:t>
            </a:r>
            <a:r>
              <a:rPr lang="en-ID" sz="3000" dirty="0"/>
              <a:t> </a:t>
            </a:r>
            <a:r>
              <a:rPr lang="en-ID" sz="3000" dirty="0" err="1"/>
              <a:t>sebagai</a:t>
            </a:r>
            <a:r>
              <a:rPr lang="en-ID" sz="3000" dirty="0"/>
              <a:t> </a:t>
            </a:r>
            <a:r>
              <a:rPr lang="en-ID" sz="3000" dirty="0" err="1"/>
              <a:t>pendatang</a:t>
            </a:r>
            <a:r>
              <a:rPr lang="en-ID" sz="3000" dirty="0"/>
              <a:t> dan </a:t>
            </a:r>
            <a:r>
              <a:rPr lang="en-ID" sz="3000" dirty="0" err="1"/>
              <a:t>perantau</a:t>
            </a:r>
            <a:r>
              <a:rPr lang="en-ID" sz="3000" dirty="0"/>
              <a:t>, </a:t>
            </a:r>
            <a:r>
              <a:rPr lang="en-ID" sz="3000" dirty="0" err="1"/>
              <a:t>kamu</a:t>
            </a:r>
            <a:r>
              <a:rPr lang="en-ID" sz="3000" dirty="0"/>
              <a:t> </a:t>
            </a:r>
            <a:r>
              <a:rPr lang="en-ID" sz="3000" dirty="0" err="1"/>
              <a:t>menjauhkan</a:t>
            </a:r>
            <a:r>
              <a:rPr lang="en-ID" sz="3000" dirty="0"/>
              <a:t> </a:t>
            </a:r>
            <a:r>
              <a:rPr lang="en-ID" sz="3000" dirty="0" err="1"/>
              <a:t>diri</a:t>
            </a:r>
            <a:r>
              <a:rPr lang="en-ID" sz="3000" dirty="0"/>
              <a:t> </a:t>
            </a:r>
            <a:r>
              <a:rPr lang="en-ID" sz="3000" dirty="0" err="1"/>
              <a:t>dari</a:t>
            </a:r>
            <a:r>
              <a:rPr lang="en-ID" sz="3000" dirty="0"/>
              <a:t> </a:t>
            </a:r>
            <a:r>
              <a:rPr lang="en-ID" sz="3000" dirty="0" err="1"/>
              <a:t>keinginan-keinginan</a:t>
            </a:r>
            <a:r>
              <a:rPr lang="en-ID" sz="3000" dirty="0"/>
              <a:t> </a:t>
            </a:r>
            <a:r>
              <a:rPr lang="en-ID" sz="3000" dirty="0" err="1"/>
              <a:t>daging</a:t>
            </a:r>
            <a:r>
              <a:rPr lang="en-ID" sz="3000" dirty="0"/>
              <a:t> yang </a:t>
            </a:r>
            <a:r>
              <a:rPr lang="en-ID" sz="3000" dirty="0" err="1"/>
              <a:t>berjuang</a:t>
            </a:r>
            <a:r>
              <a:rPr lang="en-ID" sz="3000" dirty="0"/>
              <a:t> </a:t>
            </a:r>
            <a:r>
              <a:rPr lang="en-ID" sz="3000" dirty="0" err="1"/>
              <a:t>melawan</a:t>
            </a:r>
            <a:r>
              <a:rPr lang="en-ID" sz="3000" dirty="0"/>
              <a:t> </a:t>
            </a:r>
            <a:r>
              <a:rPr lang="en-ID" sz="3000" dirty="0" err="1"/>
              <a:t>jiwa</a:t>
            </a:r>
            <a:r>
              <a:rPr lang="en-ID" sz="3000" dirty="0"/>
              <a:t>. </a:t>
            </a:r>
            <a:r>
              <a:rPr lang="en-ID" sz="3000" dirty="0" err="1"/>
              <a:t>Milikilah</a:t>
            </a:r>
            <a:r>
              <a:rPr lang="en-ID" sz="3000" dirty="0"/>
              <a:t> </a:t>
            </a:r>
            <a:r>
              <a:rPr lang="en-ID" sz="3000" dirty="0" err="1"/>
              <a:t>cara</a:t>
            </a:r>
            <a:r>
              <a:rPr lang="en-ID" sz="3000" dirty="0"/>
              <a:t> </a:t>
            </a:r>
            <a:r>
              <a:rPr lang="en-ID" sz="3000" dirty="0" err="1"/>
              <a:t>hidup</a:t>
            </a:r>
            <a:r>
              <a:rPr lang="en-ID" sz="3000" dirty="0"/>
              <a:t> yang </a:t>
            </a:r>
            <a:r>
              <a:rPr lang="en-ID" sz="3000" dirty="0" err="1"/>
              <a:t>baik</a:t>
            </a:r>
            <a:r>
              <a:rPr lang="en-ID" sz="3000" dirty="0"/>
              <a:t> di </a:t>
            </a:r>
            <a:r>
              <a:rPr lang="en-ID" sz="3000" dirty="0" err="1"/>
              <a:t>tengah-tengah</a:t>
            </a:r>
            <a:r>
              <a:rPr lang="en-ID" sz="3000" dirty="0"/>
              <a:t> </a:t>
            </a:r>
            <a:r>
              <a:rPr lang="en-ID" sz="3000" dirty="0" err="1"/>
              <a:t>bangsa-bangsa</a:t>
            </a:r>
            <a:r>
              <a:rPr lang="en-ID" sz="3000" dirty="0"/>
              <a:t> </a:t>
            </a:r>
            <a:r>
              <a:rPr lang="en-ID" sz="3000" dirty="0" err="1"/>
              <a:t>bukan</a:t>
            </a:r>
            <a:r>
              <a:rPr lang="en-ID" sz="3000" dirty="0"/>
              <a:t> </a:t>
            </a:r>
            <a:r>
              <a:rPr lang="en-ID" sz="3000" dirty="0" err="1"/>
              <a:t>Yahudi</a:t>
            </a:r>
            <a:r>
              <a:rPr lang="en-ID" sz="3000" dirty="0"/>
              <a:t>, </a:t>
            </a:r>
            <a:r>
              <a:rPr lang="en-ID" sz="3000" dirty="0" err="1"/>
              <a:t>supaya</a:t>
            </a:r>
            <a:r>
              <a:rPr lang="en-ID" sz="3000" dirty="0"/>
              <a:t> </a:t>
            </a:r>
            <a:r>
              <a:rPr lang="en-ID" sz="3000" dirty="0" err="1"/>
              <a:t>apabila</a:t>
            </a:r>
            <a:r>
              <a:rPr lang="en-ID" sz="3000" dirty="0"/>
              <a:t> </a:t>
            </a:r>
            <a:r>
              <a:rPr lang="en-ID" sz="3000" dirty="0" err="1"/>
              <a:t>mereka</a:t>
            </a:r>
            <a:r>
              <a:rPr lang="en-ID" sz="3000" dirty="0"/>
              <a:t> </a:t>
            </a:r>
            <a:r>
              <a:rPr lang="en-ID" sz="3000" dirty="0" err="1"/>
              <a:t>memfitnah</a:t>
            </a:r>
            <a:r>
              <a:rPr lang="en-ID" sz="3000" dirty="0"/>
              <a:t> </a:t>
            </a:r>
            <a:r>
              <a:rPr lang="en-ID" sz="3000" dirty="0" err="1"/>
              <a:t>kamu</a:t>
            </a:r>
            <a:r>
              <a:rPr lang="en-ID" sz="3000" dirty="0"/>
              <a:t> </a:t>
            </a:r>
            <a:r>
              <a:rPr lang="en-ID" sz="3000" dirty="0" err="1"/>
              <a:t>sebagai</a:t>
            </a:r>
            <a:r>
              <a:rPr lang="en-ID" sz="3000" dirty="0"/>
              <a:t> orang </a:t>
            </a:r>
            <a:r>
              <a:rPr lang="en-ID" sz="3000" dirty="0" err="1"/>
              <a:t>durjana</a:t>
            </a:r>
            <a:r>
              <a:rPr lang="en-ID" sz="3000" dirty="0"/>
              <a:t>, </a:t>
            </a:r>
            <a:r>
              <a:rPr lang="en-ID" sz="3000" dirty="0" err="1"/>
              <a:t>mereka</a:t>
            </a:r>
            <a:r>
              <a:rPr lang="en-ID" sz="3000" dirty="0"/>
              <a:t> </a:t>
            </a:r>
            <a:r>
              <a:rPr lang="en-ID" sz="3000" dirty="0" err="1"/>
              <a:t>dapat</a:t>
            </a:r>
            <a:r>
              <a:rPr lang="en-ID" sz="3000" dirty="0"/>
              <a:t> </a:t>
            </a:r>
            <a:r>
              <a:rPr lang="en-ID" sz="3000" dirty="0" err="1"/>
              <a:t>melihatnya</a:t>
            </a:r>
            <a:r>
              <a:rPr lang="en-ID" sz="3000" dirty="0"/>
              <a:t> </a:t>
            </a:r>
            <a:r>
              <a:rPr lang="en-ID" sz="3000" dirty="0" err="1"/>
              <a:t>dari</a:t>
            </a:r>
            <a:r>
              <a:rPr lang="en-ID" sz="3000" dirty="0"/>
              <a:t> </a:t>
            </a:r>
            <a:r>
              <a:rPr lang="en-ID" sz="3000" dirty="0" err="1"/>
              <a:t>perbuatan-perbuatanmu</a:t>
            </a:r>
            <a:r>
              <a:rPr lang="en-ID" sz="3000" dirty="0"/>
              <a:t> yang </a:t>
            </a:r>
            <a:r>
              <a:rPr lang="en-ID" sz="3000" dirty="0" err="1"/>
              <a:t>baik</a:t>
            </a:r>
            <a:r>
              <a:rPr lang="en-ID" sz="3000" dirty="0"/>
              <a:t> dan </a:t>
            </a:r>
            <a:r>
              <a:rPr lang="en-ID" sz="3000" dirty="0" err="1"/>
              <a:t>memuliakan</a:t>
            </a:r>
            <a:r>
              <a:rPr lang="en-ID" sz="3000" dirty="0"/>
              <a:t> Allah pada </a:t>
            </a:r>
            <a:r>
              <a:rPr lang="en-ID" sz="3000" dirty="0" err="1"/>
              <a:t>hari</a:t>
            </a:r>
            <a:r>
              <a:rPr lang="en-ID" sz="3000" dirty="0"/>
              <a:t> </a:t>
            </a:r>
            <a:r>
              <a:rPr lang="en-ID" sz="3000" dirty="0" err="1"/>
              <a:t>Ia</a:t>
            </a:r>
            <a:r>
              <a:rPr lang="en-ID" sz="3000" dirty="0"/>
              <a:t> </a:t>
            </a:r>
            <a:r>
              <a:rPr lang="en-ID" sz="3000" dirty="0" err="1"/>
              <a:t>melawat</a:t>
            </a:r>
            <a:r>
              <a:rPr lang="en-ID" sz="3000" dirty="0"/>
              <a:t> </a:t>
            </a:r>
            <a:r>
              <a:rPr lang="en-ID" sz="3000" dirty="0" err="1"/>
              <a:t>mereka</a:t>
            </a:r>
            <a:r>
              <a:rPr lang="en-ID" sz="3000" dirty="0"/>
              <a:t>. (1 Pet. 2:11-12)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96AA0E-DCE5-405B-A597-CE958C3C11E4}"/>
              </a:ext>
            </a:extLst>
          </p:cNvPr>
          <p:cNvSpPr txBox="1"/>
          <p:nvPr/>
        </p:nvSpPr>
        <p:spPr>
          <a:xfrm>
            <a:off x="2108669" y="156917"/>
            <a:ext cx="21967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0" b="1" dirty="0">
                <a:solidFill>
                  <a:schemeClr val="bg1"/>
                </a:solidFill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261351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8A16BB-FA7E-4C6D-B8EA-282BD9E45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84CA7A-DFC9-419E-9225-B5DAD1BC2F7E}"/>
              </a:ext>
            </a:extLst>
          </p:cNvPr>
          <p:cNvSpPr txBox="1"/>
          <p:nvPr/>
        </p:nvSpPr>
        <p:spPr>
          <a:xfrm>
            <a:off x="840672" y="4906634"/>
            <a:ext cx="10510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600" dirty="0"/>
              <a:t>Cara </a:t>
            </a:r>
            <a:r>
              <a:rPr lang="en-ID" sz="3600" dirty="0" err="1"/>
              <a:t>hidup</a:t>
            </a:r>
            <a:r>
              <a:rPr lang="en-ID" sz="3600" dirty="0"/>
              <a:t> </a:t>
            </a:r>
            <a:r>
              <a:rPr lang="en-ID" sz="3600" dirty="0" err="1"/>
              <a:t>kita</a:t>
            </a:r>
            <a:r>
              <a:rPr lang="en-ID" sz="3600" dirty="0"/>
              <a:t> </a:t>
            </a:r>
            <a:r>
              <a:rPr lang="en-ID" sz="3600" dirty="0" err="1"/>
              <a:t>harus</a:t>
            </a:r>
            <a:r>
              <a:rPr lang="en-ID" sz="3600" dirty="0"/>
              <a:t> </a:t>
            </a:r>
            <a:r>
              <a:rPr lang="en-ID" sz="3600" dirty="0" err="1"/>
              <a:t>sesuai</a:t>
            </a:r>
            <a:r>
              <a:rPr lang="en-ID" sz="3600" dirty="0"/>
              <a:t> </a:t>
            </a:r>
            <a:r>
              <a:rPr lang="en-ID" sz="3600" dirty="0" err="1"/>
              <a:t>dengan</a:t>
            </a:r>
            <a:r>
              <a:rPr lang="en-ID" sz="3600" dirty="0"/>
              <a:t> </a:t>
            </a:r>
            <a:r>
              <a:rPr lang="en-ID" sz="3600" dirty="0" err="1"/>
              <a:t>kebenaran</a:t>
            </a:r>
            <a:r>
              <a:rPr lang="en-ID" sz="3600" dirty="0"/>
              <a:t> </a:t>
            </a:r>
            <a:r>
              <a:rPr lang="en-ID" sz="3600" dirty="0" err="1"/>
              <a:t>Firman</a:t>
            </a:r>
            <a:r>
              <a:rPr lang="en-ID" sz="3600" dirty="0"/>
              <a:t> </a:t>
            </a:r>
            <a:r>
              <a:rPr lang="en-ID" sz="3600" dirty="0" err="1"/>
              <a:t>Tuhan</a:t>
            </a:r>
            <a:r>
              <a:rPr lang="en-ID" sz="3600" dirty="0"/>
              <a:t> agar </a:t>
            </a:r>
            <a:r>
              <a:rPr lang="en-ID" sz="3600" dirty="0" err="1"/>
              <a:t>dapat</a:t>
            </a:r>
            <a:r>
              <a:rPr lang="en-ID" sz="3600" dirty="0"/>
              <a:t> </a:t>
            </a:r>
            <a:r>
              <a:rPr lang="en-ID" sz="3600" dirty="0" err="1"/>
              <a:t>memenangkan</a:t>
            </a:r>
            <a:r>
              <a:rPr lang="en-ID" sz="3600" dirty="0"/>
              <a:t> </a:t>
            </a:r>
            <a:r>
              <a:rPr lang="en-ID" sz="3600" dirty="0" err="1"/>
              <a:t>jiwa</a:t>
            </a:r>
            <a:r>
              <a:rPr lang="en-ID" sz="3600" dirty="0"/>
              <a:t> </a:t>
            </a:r>
            <a:r>
              <a:rPr lang="en-ID" sz="3600" dirty="0" err="1"/>
              <a:t>bagi</a:t>
            </a:r>
            <a:r>
              <a:rPr lang="en-ID" sz="3600" dirty="0"/>
              <a:t> </a:t>
            </a:r>
            <a:r>
              <a:rPr lang="en-ID" sz="3600" dirty="0" err="1"/>
              <a:t>Kristus</a:t>
            </a:r>
            <a:r>
              <a:rPr lang="en-ID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0767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A0FE34-9B0A-4349-BF13-6FD2BE228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EF5ECA-BBED-4341-A0E8-2744890C7360}"/>
              </a:ext>
            </a:extLst>
          </p:cNvPr>
          <p:cNvSpPr txBox="1"/>
          <p:nvPr/>
        </p:nvSpPr>
        <p:spPr>
          <a:xfrm>
            <a:off x="4305427" y="618581"/>
            <a:ext cx="5685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b="1" dirty="0"/>
              <a:t>MEMILIKI</a:t>
            </a:r>
          </a:p>
          <a:p>
            <a:r>
              <a:rPr lang="en-ID" sz="4000" b="1" dirty="0"/>
              <a:t>KERENDAHAN HATI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D4A835-8281-4167-A8F6-F9AA9C17B850}"/>
              </a:ext>
            </a:extLst>
          </p:cNvPr>
          <p:cNvSpPr txBox="1"/>
          <p:nvPr/>
        </p:nvSpPr>
        <p:spPr>
          <a:xfrm>
            <a:off x="684781" y="2403684"/>
            <a:ext cx="1025621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000" dirty="0"/>
              <a:t>“</a:t>
            </a:r>
            <a:r>
              <a:rPr lang="en-ID" sz="3000" dirty="0" err="1"/>
              <a:t>Tunduklah</a:t>
            </a:r>
            <a:r>
              <a:rPr lang="en-ID" sz="3000" dirty="0"/>
              <a:t>, </a:t>
            </a:r>
            <a:r>
              <a:rPr lang="en-ID" sz="3000" dirty="0" err="1"/>
              <a:t>karena</a:t>
            </a:r>
            <a:r>
              <a:rPr lang="en-ID" sz="3000" dirty="0"/>
              <a:t> Allah, </a:t>
            </a:r>
            <a:r>
              <a:rPr lang="en-ID" sz="3000" dirty="0" err="1"/>
              <a:t>kepada</a:t>
            </a:r>
            <a:r>
              <a:rPr lang="en-ID" sz="3000" dirty="0"/>
              <a:t> </a:t>
            </a:r>
            <a:r>
              <a:rPr lang="en-ID" sz="3000" dirty="0" err="1"/>
              <a:t>semua</a:t>
            </a:r>
            <a:r>
              <a:rPr lang="en-ID" sz="3000" dirty="0"/>
              <a:t> </a:t>
            </a:r>
            <a:r>
              <a:rPr lang="en-ID" sz="3000" dirty="0" err="1"/>
              <a:t>lembaga</a:t>
            </a:r>
            <a:r>
              <a:rPr lang="en-ID" sz="3000" dirty="0"/>
              <a:t> </a:t>
            </a:r>
            <a:r>
              <a:rPr lang="en-ID" sz="3000" dirty="0" err="1"/>
              <a:t>manusia</a:t>
            </a:r>
            <a:r>
              <a:rPr lang="en-ID" sz="3000" dirty="0"/>
              <a:t>, </a:t>
            </a:r>
            <a:r>
              <a:rPr lang="en-ID" sz="3000" dirty="0" err="1"/>
              <a:t>baik</a:t>
            </a:r>
            <a:r>
              <a:rPr lang="en-ID" sz="3000" dirty="0"/>
              <a:t> </a:t>
            </a:r>
            <a:r>
              <a:rPr lang="en-ID" sz="3000" dirty="0" err="1"/>
              <a:t>kepada</a:t>
            </a:r>
            <a:r>
              <a:rPr lang="en-ID" sz="3000" dirty="0"/>
              <a:t> raja </a:t>
            </a:r>
            <a:r>
              <a:rPr lang="en-ID" sz="3000" dirty="0" err="1"/>
              <a:t>sebagai</a:t>
            </a:r>
            <a:r>
              <a:rPr lang="en-ID" sz="3000" dirty="0"/>
              <a:t> </a:t>
            </a:r>
            <a:r>
              <a:rPr lang="en-ID" sz="3000" dirty="0" err="1"/>
              <a:t>pemegang</a:t>
            </a:r>
            <a:r>
              <a:rPr lang="en-ID" sz="3000" dirty="0"/>
              <a:t> </a:t>
            </a:r>
            <a:r>
              <a:rPr lang="en-ID" sz="3000" dirty="0" err="1"/>
              <a:t>kekuasaan</a:t>
            </a:r>
            <a:r>
              <a:rPr lang="en-ID" sz="3000" dirty="0"/>
              <a:t> yang </a:t>
            </a:r>
            <a:r>
              <a:rPr lang="en-ID" sz="3000" dirty="0" err="1"/>
              <a:t>tertinggi</a:t>
            </a:r>
            <a:r>
              <a:rPr lang="en-ID" sz="3000" dirty="0"/>
              <a:t>, </a:t>
            </a:r>
            <a:r>
              <a:rPr lang="en-ID" sz="3000" dirty="0" err="1"/>
              <a:t>maupun</a:t>
            </a:r>
            <a:r>
              <a:rPr lang="en-ID" sz="3000" dirty="0"/>
              <a:t> </a:t>
            </a:r>
            <a:r>
              <a:rPr lang="en-ID" sz="3000" dirty="0" err="1"/>
              <a:t>kepada</a:t>
            </a:r>
            <a:r>
              <a:rPr lang="en-ID" sz="3000" dirty="0"/>
              <a:t> </a:t>
            </a:r>
            <a:r>
              <a:rPr lang="en-ID" sz="3000" dirty="0" err="1"/>
              <a:t>wali-wali</a:t>
            </a:r>
            <a:r>
              <a:rPr lang="en-ID" sz="3000" dirty="0"/>
              <a:t> yang </a:t>
            </a:r>
            <a:r>
              <a:rPr lang="en-ID" sz="3000" dirty="0" err="1"/>
              <a:t>diutusnya</a:t>
            </a:r>
            <a:r>
              <a:rPr lang="en-ID" sz="3000" dirty="0"/>
              <a:t> </a:t>
            </a:r>
            <a:r>
              <a:rPr lang="en-ID" sz="3000" dirty="0" err="1"/>
              <a:t>untuk</a:t>
            </a:r>
            <a:r>
              <a:rPr lang="en-ID" sz="3000" dirty="0"/>
              <a:t> </a:t>
            </a:r>
            <a:r>
              <a:rPr lang="en-ID" sz="3000" dirty="0" err="1"/>
              <a:t>menghukum</a:t>
            </a:r>
            <a:r>
              <a:rPr lang="en-ID" sz="3000" dirty="0"/>
              <a:t> orang-orang yang </a:t>
            </a:r>
            <a:r>
              <a:rPr lang="en-ID" sz="3000" dirty="0" err="1"/>
              <a:t>berbuat</a:t>
            </a:r>
            <a:r>
              <a:rPr lang="en-ID" sz="3000" dirty="0"/>
              <a:t> </a:t>
            </a:r>
            <a:r>
              <a:rPr lang="en-ID" sz="3000" dirty="0" err="1"/>
              <a:t>jahat</a:t>
            </a:r>
            <a:r>
              <a:rPr lang="en-ID" sz="3000" dirty="0"/>
              <a:t> dan </a:t>
            </a:r>
            <a:r>
              <a:rPr lang="en-ID" sz="3000" dirty="0" err="1"/>
              <a:t>menghormati</a:t>
            </a:r>
            <a:r>
              <a:rPr lang="en-ID" sz="3000" dirty="0"/>
              <a:t> orang-orang yang </a:t>
            </a:r>
            <a:r>
              <a:rPr lang="en-ID" sz="3000" dirty="0" err="1"/>
              <a:t>berbuat</a:t>
            </a:r>
            <a:r>
              <a:rPr lang="en-ID" sz="3000" dirty="0"/>
              <a:t> </a:t>
            </a:r>
            <a:r>
              <a:rPr lang="en-ID" sz="3000" dirty="0" err="1"/>
              <a:t>baik</a:t>
            </a:r>
            <a:r>
              <a:rPr lang="en-ID" sz="3000" dirty="0"/>
              <a:t>.” (1 Pet. 2:13-14).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2C6296-05B4-44AD-8451-2AAA0C7A566F}"/>
              </a:ext>
            </a:extLst>
          </p:cNvPr>
          <p:cNvSpPr txBox="1"/>
          <p:nvPr/>
        </p:nvSpPr>
        <p:spPr>
          <a:xfrm>
            <a:off x="2108669" y="156917"/>
            <a:ext cx="21967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767352-B4D4-4FAE-B733-C229FCB5957A}"/>
              </a:ext>
            </a:extLst>
          </p:cNvPr>
          <p:cNvSpPr txBox="1"/>
          <p:nvPr/>
        </p:nvSpPr>
        <p:spPr>
          <a:xfrm>
            <a:off x="2211701" y="5331336"/>
            <a:ext cx="952714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3000" b="1" dirty="0" err="1">
                <a:solidFill>
                  <a:schemeClr val="bg1"/>
                </a:solidFill>
              </a:rPr>
              <a:t>Tuhan</a:t>
            </a:r>
            <a:r>
              <a:rPr lang="en-ID" sz="3000" b="1" dirty="0">
                <a:solidFill>
                  <a:schemeClr val="bg1"/>
                </a:solidFill>
              </a:rPr>
              <a:t> </a:t>
            </a:r>
            <a:r>
              <a:rPr lang="en-ID" sz="3000" b="1" dirty="0" err="1">
                <a:solidFill>
                  <a:schemeClr val="bg1"/>
                </a:solidFill>
              </a:rPr>
              <a:t>menginginkan</a:t>
            </a:r>
            <a:r>
              <a:rPr lang="en-ID" sz="3000" b="1" dirty="0">
                <a:solidFill>
                  <a:schemeClr val="bg1"/>
                </a:solidFill>
              </a:rPr>
              <a:t> agar </a:t>
            </a:r>
            <a:r>
              <a:rPr lang="en-ID" sz="3000" b="1" dirty="0" err="1">
                <a:solidFill>
                  <a:schemeClr val="bg1"/>
                </a:solidFill>
              </a:rPr>
              <a:t>kita</a:t>
            </a:r>
            <a:r>
              <a:rPr lang="en-ID" sz="3000" b="1" dirty="0">
                <a:solidFill>
                  <a:schemeClr val="bg1"/>
                </a:solidFill>
              </a:rPr>
              <a:t> </a:t>
            </a:r>
            <a:r>
              <a:rPr lang="en-ID" sz="3000" b="1" dirty="0" err="1">
                <a:solidFill>
                  <a:schemeClr val="bg1"/>
                </a:solidFill>
              </a:rPr>
              <a:t>tetap</a:t>
            </a:r>
            <a:r>
              <a:rPr lang="en-ID" sz="3000" b="1" dirty="0">
                <a:solidFill>
                  <a:schemeClr val="bg1"/>
                </a:solidFill>
              </a:rPr>
              <a:t> </a:t>
            </a:r>
            <a:r>
              <a:rPr lang="en-ID" sz="3000" b="1" dirty="0" err="1">
                <a:solidFill>
                  <a:schemeClr val="bg1"/>
                </a:solidFill>
              </a:rPr>
              <a:t>rendah</a:t>
            </a:r>
            <a:r>
              <a:rPr lang="en-ID" sz="3000" b="1" dirty="0">
                <a:solidFill>
                  <a:schemeClr val="bg1"/>
                </a:solidFill>
              </a:rPr>
              <a:t> </a:t>
            </a:r>
            <a:r>
              <a:rPr lang="en-ID" sz="3000" b="1" dirty="0" err="1">
                <a:solidFill>
                  <a:schemeClr val="bg1"/>
                </a:solidFill>
              </a:rPr>
              <a:t>hati</a:t>
            </a:r>
            <a:r>
              <a:rPr lang="en-ID" sz="3000" b="1" dirty="0">
                <a:solidFill>
                  <a:schemeClr val="bg1"/>
                </a:solidFill>
              </a:rPr>
              <a:t> dan </a:t>
            </a:r>
            <a:r>
              <a:rPr lang="en-ID" sz="3000" b="1" dirty="0" err="1">
                <a:solidFill>
                  <a:schemeClr val="bg1"/>
                </a:solidFill>
              </a:rPr>
              <a:t>bisa</a:t>
            </a:r>
            <a:r>
              <a:rPr lang="en-ID" sz="3000" b="1" dirty="0">
                <a:solidFill>
                  <a:schemeClr val="bg1"/>
                </a:solidFill>
              </a:rPr>
              <a:t> </a:t>
            </a:r>
            <a:r>
              <a:rPr lang="en-ID" sz="3000" b="1" dirty="0" err="1">
                <a:solidFill>
                  <a:schemeClr val="bg1"/>
                </a:solidFill>
              </a:rPr>
              <a:t>tunduk</a:t>
            </a:r>
            <a:r>
              <a:rPr lang="en-ID" sz="3000" b="1" dirty="0">
                <a:solidFill>
                  <a:schemeClr val="bg1"/>
                </a:solidFill>
              </a:rPr>
              <a:t> </a:t>
            </a:r>
            <a:r>
              <a:rPr lang="en-ID" sz="3000" b="1" dirty="0" err="1">
                <a:solidFill>
                  <a:schemeClr val="bg1"/>
                </a:solidFill>
              </a:rPr>
              <a:t>terhadap</a:t>
            </a:r>
            <a:r>
              <a:rPr lang="en-ID" sz="3000" b="1" dirty="0">
                <a:solidFill>
                  <a:schemeClr val="bg1"/>
                </a:solidFill>
              </a:rPr>
              <a:t> </a:t>
            </a:r>
            <a:r>
              <a:rPr lang="en-ID" sz="3000" b="1" dirty="0" err="1">
                <a:solidFill>
                  <a:schemeClr val="bg1"/>
                </a:solidFill>
              </a:rPr>
              <a:t>otoritas</a:t>
            </a:r>
            <a:r>
              <a:rPr lang="en-ID" sz="3000" b="1" dirty="0">
                <a:solidFill>
                  <a:schemeClr val="bg1"/>
                </a:solidFill>
              </a:rPr>
              <a:t> di </a:t>
            </a:r>
            <a:r>
              <a:rPr lang="en-ID" sz="3000" b="1" dirty="0" err="1">
                <a:solidFill>
                  <a:schemeClr val="bg1"/>
                </a:solidFill>
              </a:rPr>
              <a:t>atas</a:t>
            </a:r>
            <a:r>
              <a:rPr lang="en-ID" sz="3000" b="1" dirty="0">
                <a:solidFill>
                  <a:schemeClr val="bg1"/>
                </a:solidFill>
              </a:rPr>
              <a:t> </a:t>
            </a:r>
            <a:r>
              <a:rPr lang="en-ID" sz="3000" b="1" dirty="0" err="1">
                <a:solidFill>
                  <a:schemeClr val="bg1"/>
                </a:solidFill>
              </a:rPr>
              <a:t>kita</a:t>
            </a:r>
            <a:r>
              <a:rPr lang="en-ID" sz="3000" b="1" dirty="0">
                <a:solidFill>
                  <a:schemeClr val="bg1"/>
                </a:solidFill>
              </a:rPr>
              <a:t>, </a:t>
            </a:r>
            <a:r>
              <a:rPr lang="en-ID" sz="3000" b="1" dirty="0" err="1">
                <a:solidFill>
                  <a:schemeClr val="bg1"/>
                </a:solidFill>
              </a:rPr>
              <a:t>sehingga</a:t>
            </a:r>
            <a:r>
              <a:rPr lang="en-ID" sz="3000" b="1" dirty="0">
                <a:solidFill>
                  <a:schemeClr val="bg1"/>
                </a:solidFill>
              </a:rPr>
              <a:t> </a:t>
            </a:r>
            <a:r>
              <a:rPr lang="en-ID" sz="3000" b="1" dirty="0" err="1">
                <a:solidFill>
                  <a:schemeClr val="bg1"/>
                </a:solidFill>
              </a:rPr>
              <a:t>pelayanan</a:t>
            </a:r>
            <a:r>
              <a:rPr lang="en-ID" sz="3000" b="1" dirty="0">
                <a:solidFill>
                  <a:schemeClr val="bg1"/>
                </a:solidFill>
              </a:rPr>
              <a:t> </a:t>
            </a:r>
            <a:r>
              <a:rPr lang="en-ID" sz="3000" b="1" dirty="0" err="1">
                <a:solidFill>
                  <a:schemeClr val="bg1"/>
                </a:solidFill>
              </a:rPr>
              <a:t>kita</a:t>
            </a:r>
            <a:r>
              <a:rPr lang="en-ID" sz="3000" b="1" dirty="0">
                <a:solidFill>
                  <a:schemeClr val="bg1"/>
                </a:solidFill>
              </a:rPr>
              <a:t> </a:t>
            </a:r>
            <a:r>
              <a:rPr lang="en-ID" sz="3000" b="1" dirty="0" err="1">
                <a:solidFill>
                  <a:schemeClr val="bg1"/>
                </a:solidFill>
              </a:rPr>
              <a:t>bisa</a:t>
            </a:r>
            <a:r>
              <a:rPr lang="en-ID" sz="3000" b="1" dirty="0">
                <a:solidFill>
                  <a:schemeClr val="bg1"/>
                </a:solidFill>
              </a:rPr>
              <a:t> </a:t>
            </a:r>
            <a:r>
              <a:rPr lang="en-ID" sz="3000" b="1" dirty="0" err="1">
                <a:solidFill>
                  <a:schemeClr val="bg1"/>
                </a:solidFill>
              </a:rPr>
              <a:t>menjadi</a:t>
            </a:r>
            <a:r>
              <a:rPr lang="en-ID" sz="3000" b="1" dirty="0">
                <a:solidFill>
                  <a:schemeClr val="bg1"/>
                </a:solidFill>
              </a:rPr>
              <a:t> </a:t>
            </a:r>
            <a:r>
              <a:rPr lang="en-ID" sz="3000" b="1" dirty="0" err="1">
                <a:solidFill>
                  <a:schemeClr val="bg1"/>
                </a:solidFill>
              </a:rPr>
              <a:t>berkat</a:t>
            </a:r>
            <a:r>
              <a:rPr lang="en-ID" sz="3000" b="1" dirty="0">
                <a:solidFill>
                  <a:schemeClr val="bg1"/>
                </a:solidFill>
              </a:rPr>
              <a:t> </a:t>
            </a:r>
            <a:r>
              <a:rPr lang="en-ID" sz="3000" b="1" dirty="0" err="1">
                <a:solidFill>
                  <a:schemeClr val="bg1"/>
                </a:solidFill>
              </a:rPr>
              <a:t>bagi</a:t>
            </a:r>
            <a:r>
              <a:rPr lang="en-ID" sz="3000" b="1" dirty="0">
                <a:solidFill>
                  <a:schemeClr val="bg1"/>
                </a:solidFill>
              </a:rPr>
              <a:t> </a:t>
            </a:r>
            <a:r>
              <a:rPr lang="en-ID" sz="3000" b="1" dirty="0" err="1">
                <a:solidFill>
                  <a:schemeClr val="bg1"/>
                </a:solidFill>
              </a:rPr>
              <a:t>banyak</a:t>
            </a:r>
            <a:r>
              <a:rPr lang="en-ID" sz="3000" b="1" dirty="0">
                <a:solidFill>
                  <a:schemeClr val="bg1"/>
                </a:solidFill>
              </a:rPr>
              <a:t> orang. </a:t>
            </a:r>
          </a:p>
        </p:txBody>
      </p:sp>
    </p:spTree>
    <p:extLst>
      <p:ext uri="{BB962C8B-B14F-4D97-AF65-F5344CB8AC3E}">
        <p14:creationId xmlns:p14="http://schemas.microsoft.com/office/powerpoint/2010/main" val="770423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223F4A-7B67-4DA3-825B-5DB3A92D6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DA1B09-1219-4759-8E04-04F5658909A2}"/>
              </a:ext>
            </a:extLst>
          </p:cNvPr>
          <p:cNvSpPr txBox="1"/>
          <p:nvPr/>
        </p:nvSpPr>
        <p:spPr>
          <a:xfrm>
            <a:off x="566351" y="3888674"/>
            <a:ext cx="11059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dirty="0" err="1"/>
              <a:t>Dalam</a:t>
            </a:r>
            <a:r>
              <a:rPr lang="en-ID" sz="3600" dirty="0"/>
              <a:t> </a:t>
            </a:r>
            <a:r>
              <a:rPr lang="en-ID" sz="3600" dirty="0" err="1"/>
              <a:t>melayani</a:t>
            </a:r>
            <a:r>
              <a:rPr lang="en-ID" sz="3600" dirty="0"/>
              <a:t> </a:t>
            </a:r>
            <a:r>
              <a:rPr lang="en-ID" sz="3600" dirty="0" err="1"/>
              <a:t>kita</a:t>
            </a:r>
            <a:r>
              <a:rPr lang="en-ID" sz="3600" dirty="0"/>
              <a:t> juga </a:t>
            </a:r>
            <a:r>
              <a:rPr lang="en-ID" sz="3600" dirty="0" err="1"/>
              <a:t>harus</a:t>
            </a:r>
            <a:r>
              <a:rPr lang="en-ID" sz="3600" dirty="0"/>
              <a:t> </a:t>
            </a:r>
            <a:r>
              <a:rPr lang="en-ID" sz="3600" dirty="0" err="1"/>
              <a:t>memiliki</a:t>
            </a:r>
            <a:r>
              <a:rPr lang="en-ID" sz="3600" dirty="0"/>
              <a:t> </a:t>
            </a:r>
            <a:r>
              <a:rPr lang="en-ID" sz="3600" dirty="0" err="1"/>
              <a:t>kerendahan</a:t>
            </a:r>
            <a:r>
              <a:rPr lang="en-ID" sz="3600" dirty="0"/>
              <a:t> </a:t>
            </a:r>
            <a:r>
              <a:rPr lang="en-ID" sz="3600" dirty="0" err="1"/>
              <a:t>hati</a:t>
            </a:r>
            <a:r>
              <a:rPr lang="en-ID" sz="3600" dirty="0"/>
              <a:t>, </a:t>
            </a:r>
            <a:r>
              <a:rPr lang="en-ID" sz="3600" dirty="0" err="1"/>
              <a:t>walaupun</a:t>
            </a:r>
            <a:r>
              <a:rPr lang="en-ID" sz="3600" dirty="0"/>
              <a:t> </a:t>
            </a:r>
            <a:r>
              <a:rPr lang="en-ID" sz="3600" dirty="0" err="1"/>
              <a:t>latar</a:t>
            </a:r>
            <a:r>
              <a:rPr lang="en-ID" sz="3600" dirty="0"/>
              <a:t> </a:t>
            </a:r>
            <a:r>
              <a:rPr lang="en-ID" sz="3600" dirty="0" err="1"/>
              <a:t>belakang</a:t>
            </a:r>
            <a:r>
              <a:rPr lang="en-ID" sz="3600" dirty="0"/>
              <a:t> </a:t>
            </a:r>
            <a:r>
              <a:rPr lang="en-ID" sz="3600" dirty="0" err="1"/>
              <a:t>kita</a:t>
            </a:r>
            <a:r>
              <a:rPr lang="en-ID" sz="3600" dirty="0"/>
              <a:t> </a:t>
            </a:r>
            <a:r>
              <a:rPr lang="en-ID" sz="3600" dirty="0" err="1"/>
              <a:t>adalah</a:t>
            </a:r>
            <a:r>
              <a:rPr lang="en-ID" sz="3600" dirty="0"/>
              <a:t> </a:t>
            </a:r>
            <a:r>
              <a:rPr lang="en-ID" sz="3600" dirty="0" err="1"/>
              <a:t>seorang</a:t>
            </a:r>
            <a:r>
              <a:rPr lang="en-ID" sz="3600" dirty="0"/>
              <a:t> </a:t>
            </a:r>
            <a:r>
              <a:rPr lang="en-ID" sz="3600" dirty="0" err="1"/>
              <a:t>pengusaha</a:t>
            </a:r>
            <a:r>
              <a:rPr lang="en-ID" sz="3600" dirty="0"/>
              <a:t> </a:t>
            </a:r>
            <a:r>
              <a:rPr lang="en-ID" sz="3600" dirty="0" err="1"/>
              <a:t>berhasil</a:t>
            </a:r>
            <a:r>
              <a:rPr lang="en-ID" sz="3600" dirty="0"/>
              <a:t>, </a:t>
            </a:r>
            <a:r>
              <a:rPr lang="en-ID" sz="3600" dirty="0" err="1"/>
              <a:t>pejabat</a:t>
            </a:r>
            <a:r>
              <a:rPr lang="en-ID" sz="3600" dirty="0"/>
              <a:t> </a:t>
            </a:r>
            <a:r>
              <a:rPr lang="en-ID" sz="3600" dirty="0" err="1"/>
              <a:t>atau</a:t>
            </a:r>
            <a:r>
              <a:rPr lang="en-ID" sz="3600" dirty="0"/>
              <a:t> </a:t>
            </a:r>
            <a:r>
              <a:rPr lang="en-ID" sz="3600" dirty="0" err="1"/>
              <a:t>bahkan</a:t>
            </a:r>
            <a:r>
              <a:rPr lang="en-ID" sz="3600" dirty="0"/>
              <a:t> </a:t>
            </a:r>
            <a:r>
              <a:rPr lang="en-ID" sz="3600" dirty="0" err="1"/>
              <a:t>konglomerat</a:t>
            </a:r>
            <a:r>
              <a:rPr lang="en-ID" sz="3600" dirty="0"/>
              <a:t> </a:t>
            </a:r>
            <a:r>
              <a:rPr lang="en-ID" sz="3600" dirty="0" err="1"/>
              <a:t>sekalipun</a:t>
            </a:r>
            <a:r>
              <a:rPr lang="en-ID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7893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EBFB43-29E6-4AEB-BED3-234F5BEFF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4782C9-01E1-4A94-9F3C-96E785E9F67A}"/>
              </a:ext>
            </a:extLst>
          </p:cNvPr>
          <p:cNvSpPr txBox="1"/>
          <p:nvPr/>
        </p:nvSpPr>
        <p:spPr>
          <a:xfrm>
            <a:off x="4305427" y="618581"/>
            <a:ext cx="5685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b="1" dirty="0"/>
              <a:t>MEMILIKI KEMERDEKAAN</a:t>
            </a:r>
          </a:p>
          <a:p>
            <a:r>
              <a:rPr lang="en-ID" sz="4000" b="1" dirty="0"/>
              <a:t>ATAS DOSA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13468B-C19B-4EA2-9FA7-9307579A707B}"/>
              </a:ext>
            </a:extLst>
          </p:cNvPr>
          <p:cNvSpPr txBox="1"/>
          <p:nvPr/>
        </p:nvSpPr>
        <p:spPr>
          <a:xfrm>
            <a:off x="684781" y="2403684"/>
            <a:ext cx="1025621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000" dirty="0" err="1"/>
              <a:t>Hiduplah</a:t>
            </a:r>
            <a:r>
              <a:rPr lang="en-ID" sz="3000" dirty="0"/>
              <a:t> </a:t>
            </a:r>
            <a:r>
              <a:rPr lang="en-ID" sz="3000" dirty="0" err="1"/>
              <a:t>sebagai</a:t>
            </a:r>
            <a:r>
              <a:rPr lang="en-ID" sz="3000" dirty="0"/>
              <a:t> orang </a:t>
            </a:r>
            <a:r>
              <a:rPr lang="en-ID" sz="3000" dirty="0" err="1"/>
              <a:t>merdeka</a:t>
            </a:r>
            <a:r>
              <a:rPr lang="en-ID" sz="3000" dirty="0"/>
              <a:t> dan </a:t>
            </a:r>
            <a:r>
              <a:rPr lang="en-ID" sz="3000" dirty="0" err="1"/>
              <a:t>bukan</a:t>
            </a:r>
            <a:r>
              <a:rPr lang="en-ID" sz="3000" dirty="0"/>
              <a:t> </a:t>
            </a:r>
            <a:r>
              <a:rPr lang="en-ID" sz="3000" dirty="0" err="1"/>
              <a:t>seperti</a:t>
            </a:r>
            <a:r>
              <a:rPr lang="en-ID" sz="3000" dirty="0"/>
              <a:t> </a:t>
            </a:r>
            <a:r>
              <a:rPr lang="en-ID" sz="3000" dirty="0" err="1"/>
              <a:t>mereka</a:t>
            </a:r>
            <a:r>
              <a:rPr lang="en-ID" sz="3000" dirty="0"/>
              <a:t> yang </a:t>
            </a:r>
            <a:r>
              <a:rPr lang="en-ID" sz="3000" dirty="0" err="1"/>
              <a:t>menyalahgunakan</a:t>
            </a:r>
            <a:r>
              <a:rPr lang="en-ID" sz="3000" dirty="0"/>
              <a:t> </a:t>
            </a:r>
            <a:r>
              <a:rPr lang="en-ID" sz="3000" dirty="0" err="1"/>
              <a:t>kemerdekaan</a:t>
            </a:r>
            <a:r>
              <a:rPr lang="en-ID" sz="3000" dirty="0"/>
              <a:t> </a:t>
            </a:r>
            <a:r>
              <a:rPr lang="en-ID" sz="3000" dirty="0" err="1"/>
              <a:t>itu</a:t>
            </a:r>
            <a:r>
              <a:rPr lang="en-ID" sz="3000" dirty="0"/>
              <a:t> </a:t>
            </a:r>
            <a:r>
              <a:rPr lang="en-ID" sz="3000" dirty="0" err="1"/>
              <a:t>untuk</a:t>
            </a:r>
            <a:r>
              <a:rPr lang="en-ID" sz="3000" dirty="0"/>
              <a:t> </a:t>
            </a:r>
            <a:r>
              <a:rPr lang="en-ID" sz="3000" dirty="0" err="1"/>
              <a:t>menyelubungi</a:t>
            </a:r>
            <a:r>
              <a:rPr lang="en-ID" sz="3000" dirty="0"/>
              <a:t> </a:t>
            </a:r>
            <a:r>
              <a:rPr lang="en-ID" sz="3000" dirty="0" err="1"/>
              <a:t>kejahatan-kejahatan</a:t>
            </a:r>
            <a:r>
              <a:rPr lang="en-ID" sz="3000" dirty="0"/>
              <a:t> </a:t>
            </a:r>
            <a:r>
              <a:rPr lang="en-ID" sz="3000" dirty="0" err="1"/>
              <a:t>mereka</a:t>
            </a:r>
            <a:r>
              <a:rPr lang="en-ID" sz="3000" dirty="0"/>
              <a:t>, </a:t>
            </a:r>
            <a:r>
              <a:rPr lang="en-ID" sz="3000" dirty="0" err="1"/>
              <a:t>tetapi</a:t>
            </a:r>
            <a:r>
              <a:rPr lang="en-ID" sz="3000" dirty="0"/>
              <a:t> </a:t>
            </a:r>
            <a:r>
              <a:rPr lang="en-ID" sz="3000" dirty="0" err="1"/>
              <a:t>hiduplah</a:t>
            </a:r>
            <a:r>
              <a:rPr lang="en-ID" sz="3000" dirty="0"/>
              <a:t> </a:t>
            </a:r>
            <a:r>
              <a:rPr lang="en-ID" sz="3000" dirty="0" err="1"/>
              <a:t>sebagai</a:t>
            </a:r>
            <a:r>
              <a:rPr lang="en-ID" sz="3000" dirty="0"/>
              <a:t> </a:t>
            </a:r>
            <a:r>
              <a:rPr lang="en-ID" sz="3000" dirty="0" err="1"/>
              <a:t>hamba</a:t>
            </a:r>
            <a:r>
              <a:rPr lang="en-ID" sz="3000" dirty="0"/>
              <a:t> Allah. </a:t>
            </a:r>
            <a:r>
              <a:rPr lang="en-ID" sz="3000" dirty="0" err="1"/>
              <a:t>Hormatilah</a:t>
            </a:r>
            <a:r>
              <a:rPr lang="en-ID" sz="3000" dirty="0"/>
              <a:t> </a:t>
            </a:r>
            <a:r>
              <a:rPr lang="en-ID" sz="3000" dirty="0" err="1"/>
              <a:t>semua</a:t>
            </a:r>
            <a:r>
              <a:rPr lang="en-ID" sz="3000" dirty="0"/>
              <a:t> orang, </a:t>
            </a:r>
            <a:r>
              <a:rPr lang="en-ID" sz="3000" dirty="0" err="1"/>
              <a:t>kasihilah</a:t>
            </a:r>
            <a:r>
              <a:rPr lang="en-ID" sz="3000" dirty="0"/>
              <a:t> </a:t>
            </a:r>
            <a:r>
              <a:rPr lang="en-ID" sz="3000" dirty="0" err="1"/>
              <a:t>saudara-saudaramu</a:t>
            </a:r>
            <a:r>
              <a:rPr lang="en-ID" sz="3000" dirty="0"/>
              <a:t>, </a:t>
            </a:r>
            <a:r>
              <a:rPr lang="en-ID" sz="3000" dirty="0" err="1"/>
              <a:t>takutlah</a:t>
            </a:r>
            <a:r>
              <a:rPr lang="en-ID" sz="3000" dirty="0"/>
              <a:t> </a:t>
            </a:r>
            <a:r>
              <a:rPr lang="en-ID" sz="3000" dirty="0" err="1"/>
              <a:t>akan</a:t>
            </a:r>
            <a:r>
              <a:rPr lang="en-ID" sz="3000" dirty="0"/>
              <a:t> Allah, </a:t>
            </a:r>
            <a:r>
              <a:rPr lang="en-ID" sz="3000" dirty="0" err="1"/>
              <a:t>hormatilah</a:t>
            </a:r>
            <a:r>
              <a:rPr lang="en-ID" sz="3000" dirty="0"/>
              <a:t> raja!” (1 Pet. 2:16-17).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4BFE3C-A9A2-463F-BC32-BDBA083AA6E4}"/>
              </a:ext>
            </a:extLst>
          </p:cNvPr>
          <p:cNvSpPr txBox="1"/>
          <p:nvPr/>
        </p:nvSpPr>
        <p:spPr>
          <a:xfrm>
            <a:off x="2108669" y="156917"/>
            <a:ext cx="21967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5068C6-7E8A-44C5-A644-90D87351E314}"/>
              </a:ext>
            </a:extLst>
          </p:cNvPr>
          <p:cNvSpPr txBox="1"/>
          <p:nvPr/>
        </p:nvSpPr>
        <p:spPr>
          <a:xfrm>
            <a:off x="2108668" y="5369505"/>
            <a:ext cx="986868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3000" b="1" dirty="0" err="1">
                <a:solidFill>
                  <a:schemeClr val="bg1"/>
                </a:solidFill>
              </a:rPr>
              <a:t>Kemerdekaan</a:t>
            </a:r>
            <a:r>
              <a:rPr lang="en-ID" sz="3000" b="1" dirty="0">
                <a:solidFill>
                  <a:schemeClr val="bg1"/>
                </a:solidFill>
              </a:rPr>
              <a:t> </a:t>
            </a:r>
            <a:r>
              <a:rPr lang="en-ID" sz="3000" b="1" dirty="0" err="1">
                <a:solidFill>
                  <a:schemeClr val="bg1"/>
                </a:solidFill>
              </a:rPr>
              <a:t>atas</a:t>
            </a:r>
            <a:r>
              <a:rPr lang="en-ID" sz="3000" b="1" dirty="0">
                <a:solidFill>
                  <a:schemeClr val="bg1"/>
                </a:solidFill>
              </a:rPr>
              <a:t> </a:t>
            </a:r>
            <a:r>
              <a:rPr lang="en-ID" sz="3000" b="1" dirty="0" err="1">
                <a:solidFill>
                  <a:schemeClr val="bg1"/>
                </a:solidFill>
              </a:rPr>
              <a:t>dosa</a:t>
            </a:r>
            <a:r>
              <a:rPr lang="en-ID" sz="3000" b="1" dirty="0">
                <a:solidFill>
                  <a:schemeClr val="bg1"/>
                </a:solidFill>
              </a:rPr>
              <a:t> </a:t>
            </a:r>
            <a:r>
              <a:rPr lang="en-ID" sz="3000" b="1" dirty="0" err="1">
                <a:solidFill>
                  <a:schemeClr val="bg1"/>
                </a:solidFill>
              </a:rPr>
              <a:t>artinya</a:t>
            </a:r>
            <a:r>
              <a:rPr lang="en-ID" sz="3000" b="1" dirty="0">
                <a:solidFill>
                  <a:schemeClr val="bg1"/>
                </a:solidFill>
              </a:rPr>
              <a:t> </a:t>
            </a:r>
            <a:r>
              <a:rPr lang="en-ID" sz="3000" b="1" dirty="0" err="1">
                <a:solidFill>
                  <a:schemeClr val="bg1"/>
                </a:solidFill>
              </a:rPr>
              <a:t>hidup</a:t>
            </a:r>
            <a:r>
              <a:rPr lang="en-ID" sz="3000" b="1" dirty="0">
                <a:solidFill>
                  <a:schemeClr val="bg1"/>
                </a:solidFill>
              </a:rPr>
              <a:t> </a:t>
            </a:r>
            <a:r>
              <a:rPr lang="en-ID" sz="3000" b="1" dirty="0" err="1">
                <a:solidFill>
                  <a:schemeClr val="bg1"/>
                </a:solidFill>
              </a:rPr>
              <a:t>kita</a:t>
            </a:r>
            <a:r>
              <a:rPr lang="en-ID" sz="3000" b="1" dirty="0">
                <a:solidFill>
                  <a:schemeClr val="bg1"/>
                </a:solidFill>
              </a:rPr>
              <a:t> </a:t>
            </a:r>
            <a:r>
              <a:rPr lang="en-ID" sz="3000" b="1" dirty="0" err="1">
                <a:solidFill>
                  <a:schemeClr val="bg1"/>
                </a:solidFill>
              </a:rPr>
              <a:t>sudah</a:t>
            </a:r>
            <a:r>
              <a:rPr lang="en-ID" sz="3000" b="1" dirty="0">
                <a:solidFill>
                  <a:schemeClr val="bg1"/>
                </a:solidFill>
              </a:rPr>
              <a:t> </a:t>
            </a:r>
            <a:r>
              <a:rPr lang="en-ID" sz="3000" b="1" dirty="0" err="1">
                <a:solidFill>
                  <a:schemeClr val="bg1"/>
                </a:solidFill>
              </a:rPr>
              <a:t>terbebas</a:t>
            </a:r>
            <a:r>
              <a:rPr lang="en-ID" sz="3000" b="1" dirty="0">
                <a:solidFill>
                  <a:schemeClr val="bg1"/>
                </a:solidFill>
              </a:rPr>
              <a:t> </a:t>
            </a:r>
            <a:r>
              <a:rPr lang="en-ID" sz="3000" b="1" dirty="0" err="1">
                <a:solidFill>
                  <a:schemeClr val="bg1"/>
                </a:solidFill>
              </a:rPr>
              <a:t>dari</a:t>
            </a:r>
            <a:r>
              <a:rPr lang="en-ID" sz="3000" b="1" dirty="0">
                <a:solidFill>
                  <a:schemeClr val="bg1"/>
                </a:solidFill>
              </a:rPr>
              <a:t> </a:t>
            </a:r>
            <a:r>
              <a:rPr lang="en-ID" sz="3000" b="1" dirty="0" err="1">
                <a:solidFill>
                  <a:schemeClr val="bg1"/>
                </a:solidFill>
              </a:rPr>
              <a:t>ikatan</a:t>
            </a:r>
            <a:r>
              <a:rPr lang="en-ID" sz="3000" b="1" dirty="0">
                <a:solidFill>
                  <a:schemeClr val="bg1"/>
                </a:solidFill>
              </a:rPr>
              <a:t> </a:t>
            </a:r>
            <a:r>
              <a:rPr lang="en-ID" sz="3000" b="1" dirty="0" err="1">
                <a:solidFill>
                  <a:schemeClr val="bg1"/>
                </a:solidFill>
              </a:rPr>
              <a:t>dosa</a:t>
            </a:r>
            <a:r>
              <a:rPr lang="en-ID" sz="3000" b="1" dirty="0">
                <a:solidFill>
                  <a:schemeClr val="bg1"/>
                </a:solidFill>
              </a:rPr>
              <a:t> dan </a:t>
            </a:r>
            <a:r>
              <a:rPr lang="en-ID" sz="3000" b="1" dirty="0" err="1">
                <a:solidFill>
                  <a:schemeClr val="bg1"/>
                </a:solidFill>
              </a:rPr>
              <a:t>kita</a:t>
            </a:r>
            <a:r>
              <a:rPr lang="en-ID" sz="3000" b="1" dirty="0">
                <a:solidFill>
                  <a:schemeClr val="bg1"/>
                </a:solidFill>
              </a:rPr>
              <a:t> </a:t>
            </a:r>
            <a:r>
              <a:rPr lang="en-ID" sz="3000" b="1" dirty="0" err="1">
                <a:solidFill>
                  <a:schemeClr val="bg1"/>
                </a:solidFill>
              </a:rPr>
              <a:t>sudah</a:t>
            </a:r>
            <a:r>
              <a:rPr lang="en-ID" sz="3000" b="1" dirty="0">
                <a:solidFill>
                  <a:schemeClr val="bg1"/>
                </a:solidFill>
              </a:rPr>
              <a:t> </a:t>
            </a:r>
            <a:r>
              <a:rPr lang="en-ID" sz="3000" b="1" dirty="0" err="1">
                <a:solidFill>
                  <a:schemeClr val="bg1"/>
                </a:solidFill>
              </a:rPr>
              <a:t>meninggalkan</a:t>
            </a:r>
            <a:r>
              <a:rPr lang="en-ID" sz="3000" b="1" dirty="0">
                <a:solidFill>
                  <a:schemeClr val="bg1"/>
                </a:solidFill>
              </a:rPr>
              <a:t> </a:t>
            </a:r>
            <a:r>
              <a:rPr lang="en-ID" sz="3000" b="1" dirty="0" err="1">
                <a:solidFill>
                  <a:schemeClr val="bg1"/>
                </a:solidFill>
              </a:rPr>
              <a:t>kehidupan</a:t>
            </a:r>
            <a:r>
              <a:rPr lang="en-ID" sz="3000" b="1" dirty="0">
                <a:solidFill>
                  <a:schemeClr val="bg1"/>
                </a:solidFill>
              </a:rPr>
              <a:t> lama </a:t>
            </a:r>
            <a:r>
              <a:rPr lang="en-ID" sz="3000" b="1" dirty="0" err="1">
                <a:solidFill>
                  <a:schemeClr val="bg1"/>
                </a:solidFill>
              </a:rPr>
              <a:t>kita</a:t>
            </a:r>
            <a:r>
              <a:rPr lang="en-ID" sz="3000" b="1" dirty="0">
                <a:solidFill>
                  <a:schemeClr val="bg1"/>
                </a:solidFill>
              </a:rPr>
              <a:t> yang </a:t>
            </a:r>
            <a:r>
              <a:rPr lang="en-ID" sz="3000" b="1" dirty="0" err="1">
                <a:solidFill>
                  <a:schemeClr val="bg1"/>
                </a:solidFill>
              </a:rPr>
              <a:t>tidak</a:t>
            </a:r>
            <a:r>
              <a:rPr lang="en-ID" sz="3000" b="1" dirty="0">
                <a:solidFill>
                  <a:schemeClr val="bg1"/>
                </a:solidFill>
              </a:rPr>
              <a:t> </a:t>
            </a:r>
            <a:r>
              <a:rPr lang="en-ID" sz="3000" b="1" dirty="0" err="1">
                <a:solidFill>
                  <a:schemeClr val="bg1"/>
                </a:solidFill>
              </a:rPr>
              <a:t>berkenan</a:t>
            </a:r>
            <a:r>
              <a:rPr lang="en-ID" sz="3000" b="1" dirty="0">
                <a:solidFill>
                  <a:schemeClr val="bg1"/>
                </a:solidFill>
              </a:rPr>
              <a:t> </a:t>
            </a:r>
            <a:r>
              <a:rPr lang="en-ID" sz="3000" b="1" dirty="0" err="1">
                <a:solidFill>
                  <a:schemeClr val="bg1"/>
                </a:solidFill>
              </a:rPr>
              <a:t>kepada</a:t>
            </a:r>
            <a:r>
              <a:rPr lang="en-ID" sz="3000" b="1" dirty="0">
                <a:solidFill>
                  <a:schemeClr val="bg1"/>
                </a:solidFill>
              </a:rPr>
              <a:t> Allah. </a:t>
            </a:r>
          </a:p>
        </p:txBody>
      </p:sp>
    </p:spTree>
    <p:extLst>
      <p:ext uri="{BB962C8B-B14F-4D97-AF65-F5344CB8AC3E}">
        <p14:creationId xmlns:p14="http://schemas.microsoft.com/office/powerpoint/2010/main" val="2764843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240664-4238-41C7-B17E-325F82B50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E561AA-8F37-4620-8B76-B9B26BEABEE3}"/>
              </a:ext>
            </a:extLst>
          </p:cNvPr>
          <p:cNvSpPr txBox="1"/>
          <p:nvPr/>
        </p:nvSpPr>
        <p:spPr>
          <a:xfrm>
            <a:off x="193183" y="1365309"/>
            <a:ext cx="115909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200" b="1" dirty="0" err="1"/>
              <a:t>Kemerdekaan</a:t>
            </a:r>
            <a:r>
              <a:rPr lang="en-ID" sz="3200" b="1" dirty="0"/>
              <a:t> </a:t>
            </a:r>
            <a:r>
              <a:rPr lang="en-ID" sz="3200" b="1" dirty="0" err="1"/>
              <a:t>atas</a:t>
            </a:r>
            <a:r>
              <a:rPr lang="en-ID" sz="3200" b="1" dirty="0"/>
              <a:t> </a:t>
            </a:r>
            <a:r>
              <a:rPr lang="en-ID" sz="3200" b="1" dirty="0" err="1"/>
              <a:t>dosa</a:t>
            </a:r>
            <a:r>
              <a:rPr lang="en-ID" sz="3200" b="1" dirty="0"/>
              <a:t> </a:t>
            </a:r>
            <a:r>
              <a:rPr lang="en-ID" sz="3200" b="1" dirty="0" err="1"/>
              <a:t>membuat</a:t>
            </a:r>
            <a:r>
              <a:rPr lang="en-ID" sz="3200" b="1" dirty="0"/>
              <a:t> </a:t>
            </a:r>
            <a:r>
              <a:rPr lang="en-ID" sz="3200" b="1" dirty="0" err="1"/>
              <a:t>kita</a:t>
            </a:r>
            <a:r>
              <a:rPr lang="en-ID" sz="3200" b="1" dirty="0"/>
              <a:t> </a:t>
            </a:r>
            <a:r>
              <a:rPr lang="en-ID" sz="3200" b="1" dirty="0" err="1"/>
              <a:t>mampu</a:t>
            </a:r>
            <a:r>
              <a:rPr lang="en-ID" sz="3200" b="1" dirty="0"/>
              <a:t> </a:t>
            </a:r>
            <a:r>
              <a:rPr lang="en-ID" sz="3200" b="1" dirty="0" err="1"/>
              <a:t>berbuat</a:t>
            </a:r>
            <a:r>
              <a:rPr lang="en-ID" sz="3200" b="1" dirty="0"/>
              <a:t> </a:t>
            </a:r>
            <a:r>
              <a:rPr lang="en-ID" sz="3200" b="1" dirty="0" err="1"/>
              <a:t>baik</a:t>
            </a:r>
            <a:r>
              <a:rPr lang="en-ID" sz="3200" b="1" dirty="0"/>
              <a:t> dan </a:t>
            </a:r>
            <a:r>
              <a:rPr lang="en-ID" sz="3200" b="1" dirty="0" err="1"/>
              <a:t>melayani</a:t>
            </a:r>
            <a:r>
              <a:rPr lang="en-ID" sz="3200" b="1" dirty="0"/>
              <a:t> </a:t>
            </a:r>
            <a:r>
              <a:rPr lang="en-ID" sz="3200" b="1" dirty="0" err="1"/>
              <a:t>Tuhan</a:t>
            </a:r>
            <a:r>
              <a:rPr lang="en-ID" sz="3200" b="1" dirty="0"/>
              <a:t> </a:t>
            </a:r>
            <a:r>
              <a:rPr lang="en-ID" sz="3200" b="1" dirty="0" err="1"/>
              <a:t>tanpa</a:t>
            </a:r>
            <a:r>
              <a:rPr lang="en-ID" sz="3200" b="1" dirty="0"/>
              <a:t> </a:t>
            </a:r>
            <a:r>
              <a:rPr lang="en-ID" sz="3200" b="1" dirty="0" err="1"/>
              <a:t>ada</a:t>
            </a:r>
            <a:r>
              <a:rPr lang="en-ID" sz="3200" b="1" dirty="0"/>
              <a:t> </a:t>
            </a:r>
            <a:r>
              <a:rPr lang="en-ID" sz="3200" b="1" dirty="0" err="1"/>
              <a:t>intimidasi</a:t>
            </a:r>
            <a:r>
              <a:rPr lang="en-ID" sz="3200" b="1" dirty="0"/>
              <a:t> dan </a:t>
            </a:r>
            <a:r>
              <a:rPr lang="en-ID" sz="3200" b="1" dirty="0" err="1"/>
              <a:t>kemunafikan</a:t>
            </a:r>
            <a:r>
              <a:rPr lang="en-ID" sz="3200" b="1" dirty="0"/>
              <a:t>. </a:t>
            </a:r>
          </a:p>
          <a:p>
            <a:pPr algn="ctr"/>
            <a:r>
              <a:rPr lang="en-ID" sz="3200" b="1" dirty="0" err="1"/>
              <a:t>Tidak</a:t>
            </a:r>
            <a:r>
              <a:rPr lang="en-ID" sz="3200" b="1" dirty="0"/>
              <a:t> </a:t>
            </a:r>
            <a:r>
              <a:rPr lang="en-ID" sz="3200" b="1" dirty="0" err="1"/>
              <a:t>ada</a:t>
            </a:r>
            <a:r>
              <a:rPr lang="en-ID" sz="3200" b="1" dirty="0"/>
              <a:t> </a:t>
            </a:r>
            <a:r>
              <a:rPr lang="en-ID" sz="3200" b="1" dirty="0" err="1"/>
              <a:t>lagi</a:t>
            </a:r>
            <a:r>
              <a:rPr lang="en-ID" sz="3200" b="1" dirty="0"/>
              <a:t> yang </a:t>
            </a:r>
            <a:r>
              <a:rPr lang="en-ID" sz="3200" b="1" dirty="0" err="1"/>
              <a:t>membatasi</a:t>
            </a:r>
            <a:r>
              <a:rPr lang="en-ID" sz="3200" b="1" dirty="0"/>
              <a:t> </a:t>
            </a:r>
            <a:r>
              <a:rPr lang="en-ID" sz="3200" b="1" dirty="0" err="1"/>
              <a:t>kita</a:t>
            </a:r>
            <a:r>
              <a:rPr lang="en-ID" sz="3200" b="1" dirty="0"/>
              <a:t> </a:t>
            </a:r>
            <a:r>
              <a:rPr lang="en-ID" sz="3200" b="1" dirty="0" err="1"/>
              <a:t>dalam</a:t>
            </a:r>
            <a:r>
              <a:rPr lang="en-ID" sz="3200" b="1" dirty="0"/>
              <a:t> </a:t>
            </a:r>
            <a:r>
              <a:rPr lang="en-ID" sz="3200" b="1" dirty="0" err="1"/>
              <a:t>menghormati</a:t>
            </a:r>
            <a:r>
              <a:rPr lang="en-ID" sz="3200" b="1" dirty="0"/>
              <a:t> dan </a:t>
            </a:r>
            <a:r>
              <a:rPr lang="en-ID" sz="3200" b="1" dirty="0" err="1"/>
              <a:t>mengasihi</a:t>
            </a:r>
            <a:r>
              <a:rPr lang="en-ID" sz="3200" b="1" dirty="0"/>
              <a:t> </a:t>
            </a:r>
            <a:r>
              <a:rPr lang="en-ID" sz="3200" b="1" dirty="0" err="1"/>
              <a:t>sesama</a:t>
            </a:r>
            <a:r>
              <a:rPr lang="en-ID" sz="3200" b="1" dirty="0"/>
              <a:t> </a:t>
            </a:r>
            <a:r>
              <a:rPr lang="en-ID" sz="3200" b="1" dirty="0" err="1"/>
              <a:t>kita</a:t>
            </a:r>
            <a:r>
              <a:rPr lang="en-ID" sz="3200" b="1" dirty="0"/>
              <a:t>, </a:t>
            </a:r>
            <a:r>
              <a:rPr lang="en-ID" sz="3200" b="1" dirty="0" err="1"/>
              <a:t>karena</a:t>
            </a:r>
            <a:r>
              <a:rPr lang="en-ID" sz="3200" b="1" dirty="0"/>
              <a:t> </a:t>
            </a:r>
            <a:r>
              <a:rPr lang="en-ID" sz="3200" b="1" dirty="0" err="1"/>
              <a:t>tidak</a:t>
            </a:r>
            <a:r>
              <a:rPr lang="en-ID" sz="3200" b="1" dirty="0"/>
              <a:t> </a:t>
            </a:r>
            <a:r>
              <a:rPr lang="en-ID" sz="3200" b="1" dirty="0" err="1"/>
              <a:t>ada</a:t>
            </a:r>
            <a:r>
              <a:rPr lang="en-ID" sz="3200" b="1" dirty="0"/>
              <a:t> </a:t>
            </a:r>
            <a:r>
              <a:rPr lang="en-ID" sz="3200" b="1" dirty="0" err="1"/>
              <a:t>lagi</a:t>
            </a:r>
            <a:r>
              <a:rPr lang="en-ID" sz="3200" b="1" dirty="0"/>
              <a:t> yang </a:t>
            </a:r>
            <a:r>
              <a:rPr lang="en-ID" sz="3200" b="1" dirty="0" err="1"/>
              <a:t>terselubung</a:t>
            </a:r>
            <a:r>
              <a:rPr lang="en-ID" sz="3200" b="1" dirty="0"/>
              <a:t> dan </a:t>
            </a:r>
            <a:r>
              <a:rPr lang="en-ID" sz="3200" b="1" dirty="0" err="1"/>
              <a:t>tersembunyi</a:t>
            </a:r>
            <a:r>
              <a:rPr lang="en-ID" sz="3200" b="1" dirty="0"/>
              <a:t>, yang </a:t>
            </a:r>
            <a:r>
              <a:rPr lang="en-ID" sz="3200" b="1" dirty="0" err="1"/>
              <a:t>ada</a:t>
            </a:r>
            <a:r>
              <a:rPr lang="en-ID" sz="3200" b="1" dirty="0"/>
              <a:t> </a:t>
            </a:r>
            <a:r>
              <a:rPr lang="en-ID" sz="3200" b="1" dirty="0" err="1"/>
              <a:t>hanyalah</a:t>
            </a:r>
            <a:r>
              <a:rPr lang="en-ID" sz="3200" b="1" dirty="0"/>
              <a:t> </a:t>
            </a:r>
            <a:r>
              <a:rPr lang="en-ID" sz="3200" b="1" dirty="0" err="1"/>
              <a:t>ketulusan</a:t>
            </a:r>
            <a:r>
              <a:rPr lang="en-ID" sz="3200" b="1" dirty="0"/>
              <a:t> dan </a:t>
            </a:r>
            <a:r>
              <a:rPr lang="en-ID" sz="3200" b="1" dirty="0" err="1"/>
              <a:t>kemurnian</a:t>
            </a:r>
            <a:r>
              <a:rPr lang="en-ID" sz="3200" b="1" dirty="0"/>
              <a:t> </a:t>
            </a:r>
            <a:r>
              <a:rPr lang="en-ID" sz="3200" b="1" dirty="0" err="1"/>
              <a:t>hati</a:t>
            </a:r>
            <a:r>
              <a:rPr lang="en-ID" sz="3200" b="1" dirty="0"/>
              <a:t> </a:t>
            </a:r>
            <a:r>
              <a:rPr lang="en-ID" sz="3200" b="1" dirty="0" err="1"/>
              <a:t>untuk</a:t>
            </a:r>
            <a:r>
              <a:rPr lang="en-ID" sz="3200" b="1" dirty="0"/>
              <a:t> </a:t>
            </a:r>
            <a:r>
              <a:rPr lang="en-ID" sz="3200" b="1" dirty="0" err="1"/>
              <a:t>kemuliaan</a:t>
            </a:r>
            <a:r>
              <a:rPr lang="en-ID" sz="3200" b="1" dirty="0"/>
              <a:t> Allah. </a:t>
            </a:r>
          </a:p>
        </p:txBody>
      </p:sp>
    </p:spTree>
    <p:extLst>
      <p:ext uri="{BB962C8B-B14F-4D97-AF65-F5344CB8AC3E}">
        <p14:creationId xmlns:p14="http://schemas.microsoft.com/office/powerpoint/2010/main" val="2030119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370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Siska</dc:creator>
  <cp:lastModifiedBy>Niko Siregar</cp:lastModifiedBy>
  <cp:revision>5</cp:revision>
  <dcterms:created xsi:type="dcterms:W3CDTF">2021-04-26T19:11:03Z</dcterms:created>
  <dcterms:modified xsi:type="dcterms:W3CDTF">2021-04-27T05:06:57Z</dcterms:modified>
</cp:coreProperties>
</file>